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0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4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8EEA-76EB-4075-ADEE-91ACFC9CDDA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52CC-EA40-4F89-B4E4-D0AC15BD1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1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6614"/>
            <a:ext cx="8229600" cy="480218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rooms:</a:t>
            </a:r>
          </a:p>
          <a:p>
            <a:pPr marL="0"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Instructor</a:t>
            </a:r>
            <a:r>
              <a:rPr lang="en-US" sz="2400" b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	Sections	</a:t>
            </a:r>
            <a:r>
              <a:rPr lang="en-US" sz="2400" b="1" dirty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Tahoma"/>
                <a:ea typeface="Times New Roman"/>
                <a:cs typeface="Times New Roman"/>
              </a:rPr>
              <a:t>	Room</a:t>
            </a: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</a:rPr>
              <a:t>Dr. Hale	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P, K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	104 Physics</a:t>
            </a: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</a:rPr>
              <a:t>Dr. </a:t>
            </a:r>
            <a:r>
              <a:rPr lang="de-DE" sz="2400" dirty="0" smtClean="0">
                <a:solidFill>
                  <a:srgbClr val="000000"/>
                </a:solidFill>
                <a:latin typeface="Tahoma"/>
              </a:rPr>
              <a:t>Madison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H, L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	</a:t>
            </a:r>
            <a:r>
              <a:rPr lang="en-US" sz="2400" dirty="0">
                <a:solidFill>
                  <a:srgbClr val="000000"/>
                </a:solidFill>
                <a:latin typeface="Tahoma"/>
              </a:rPr>
              <a:t>B-10 </a:t>
            </a:r>
            <a:r>
              <a:rPr lang="en-US" sz="2400" dirty="0" err="1">
                <a:solidFill>
                  <a:srgbClr val="000000"/>
                </a:solidFill>
                <a:latin typeface="Tahoma"/>
              </a:rPr>
              <a:t>Bertelsmeyer</a:t>
            </a: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</a:rPr>
              <a:t>Dr. 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Jentschura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A, Q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204 McNutt</a:t>
            </a: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</a:rPr>
              <a:t>M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r. 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Upshaw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</a:t>
            </a:r>
            <a:r>
              <a:rPr lang="de-DE" sz="2400" dirty="0" smtClean="0">
                <a:solidFill>
                  <a:srgbClr val="000000"/>
                </a:solidFill>
                <a:latin typeface="Tahoma"/>
              </a:rPr>
              <a:t>	E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, J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M, N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de-DE" sz="2400" dirty="0">
                <a:latin typeface="Tahoma"/>
              </a:rPr>
              <a:t>G-3 Schrenk</a:t>
            </a: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</a:rPr>
              <a:t>Dr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. 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Wilemski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C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, 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F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199 Toomey</a:t>
            </a: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  <a:ea typeface="Times New Roman"/>
              </a:rPr>
              <a:t>Dr. Musser		B, G, D		125 BCH</a:t>
            </a: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de-DE" sz="2400" dirty="0">
                <a:solidFill>
                  <a:srgbClr val="000000"/>
                </a:solidFill>
                <a:latin typeface="Tahoma"/>
              </a:rPr>
              <a:t>Dr. 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Musser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R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			</a:t>
            </a:r>
            <a:r>
              <a:rPr lang="de-DE" sz="2400" dirty="0">
                <a:solidFill>
                  <a:srgbClr val="000000"/>
                </a:solidFill>
                <a:latin typeface="Tahoma"/>
              </a:rPr>
              <a:t>126 Schrenk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dirty="0">
              <a:latin typeface="Times New Roman"/>
              <a:ea typeface="Times New Roman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200" dirty="0"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  <a:defRPr/>
            </a:pPr>
            <a:r>
              <a:rPr lang="pt-PT" sz="2400" dirty="0">
                <a:solidFill>
                  <a:srgbClr val="000000"/>
                </a:solidFill>
                <a:latin typeface="Tahoma"/>
              </a:rPr>
              <a:t>Special Accommodations 		</a:t>
            </a:r>
            <a:r>
              <a:rPr lang="pt-PT" sz="2400" dirty="0" smtClean="0">
                <a:solidFill>
                  <a:srgbClr val="000000"/>
                </a:solidFill>
                <a:latin typeface="Tahoma"/>
              </a:rPr>
              <a:t>	Testing </a:t>
            </a:r>
            <a:r>
              <a:rPr lang="pt-PT" sz="2400" dirty="0">
                <a:solidFill>
                  <a:srgbClr val="000000"/>
                </a:solidFill>
                <a:latin typeface="Tahoma"/>
              </a:rPr>
              <a:t>Center </a:t>
            </a:r>
            <a:endParaRPr lang="pt-PT" sz="2400" dirty="0">
              <a:solidFill>
                <a:srgbClr val="000000"/>
              </a:solidFill>
              <a:latin typeface="Tahoma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me a.s.a.p. if you need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accommodations </a:t>
            </a: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than for exam 1)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981200" y="228600"/>
            <a:ext cx="8229600" cy="584200"/>
          </a:xfrm>
          <a:prstGeom prst="rect">
            <a:avLst/>
          </a:prstGeom>
          <a:solidFill>
            <a:srgbClr val="B7B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Exam 3: Tuesday, Nov 14, 5:00-6:00 PM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76400" y="5486400"/>
            <a:ext cx="8839200" cy="707886"/>
          </a:xfrm>
          <a:prstGeom prst="rect">
            <a:avLst/>
          </a:prstGeom>
          <a:solidFill>
            <a:srgbClr val="CCFFCC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6600"/>
                </a:solidFill>
                <a:latin typeface="Tahom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If at 5:00 on test day you are lost, go to 104 Physics and check the exam room schedule, then go to the appropriate room and take the exam there.</a:t>
            </a:r>
            <a:endParaRPr lang="en-US" altLang="en-US" sz="2000">
              <a:solidFill>
                <a:srgbClr val="006600"/>
              </a:solidFill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369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Waddill, G. Dan</dc:creator>
  <cp:lastModifiedBy>Waddill, G. Dan</cp:lastModifiedBy>
  <cp:revision>1</cp:revision>
  <dcterms:created xsi:type="dcterms:W3CDTF">2017-11-02T20:34:54Z</dcterms:created>
  <dcterms:modified xsi:type="dcterms:W3CDTF">2017-11-02T20:35:28Z</dcterms:modified>
</cp:coreProperties>
</file>