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8EEA-76EB-4075-ADEE-91ACFC9CDDA7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52CC-EA40-4F89-B4E4-D0AC15BD1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207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8EEA-76EB-4075-ADEE-91ACFC9CDDA7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52CC-EA40-4F89-B4E4-D0AC15BD1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529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8EEA-76EB-4075-ADEE-91ACFC9CDDA7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52CC-EA40-4F89-B4E4-D0AC15BD1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547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8EEA-76EB-4075-ADEE-91ACFC9CDDA7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52CC-EA40-4F89-B4E4-D0AC15BD1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458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8EEA-76EB-4075-ADEE-91ACFC9CDDA7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52CC-EA40-4F89-B4E4-D0AC15BD1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20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8EEA-76EB-4075-ADEE-91ACFC9CDDA7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52CC-EA40-4F89-B4E4-D0AC15BD1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19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8EEA-76EB-4075-ADEE-91ACFC9CDDA7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52CC-EA40-4F89-B4E4-D0AC15BD1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095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8EEA-76EB-4075-ADEE-91ACFC9CDDA7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52CC-EA40-4F89-B4E4-D0AC15BD1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048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8EEA-76EB-4075-ADEE-91ACFC9CDDA7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52CC-EA40-4F89-B4E4-D0AC15BD1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200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8EEA-76EB-4075-ADEE-91ACFC9CDDA7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52CC-EA40-4F89-B4E4-D0AC15BD1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345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8EEA-76EB-4075-ADEE-91ACFC9CDDA7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52CC-EA40-4F89-B4E4-D0AC15BD1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67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F8EEA-76EB-4075-ADEE-91ACFC9CDDA7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352CC-EA40-4F89-B4E4-D0AC15BD1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814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836614"/>
            <a:ext cx="8229600" cy="4802187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600"/>
              </a:spcAft>
              <a:buNone/>
              <a:defRPr/>
            </a:pPr>
            <a:r>
              <a:rPr lang="en-US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Test rooms:</a:t>
            </a:r>
          </a:p>
          <a:p>
            <a:pPr marL="0">
              <a:spcBef>
                <a:spcPts val="0"/>
              </a:spcBef>
              <a:defRPr/>
            </a:pPr>
            <a:r>
              <a:rPr lang="en-US" sz="2400" b="1" dirty="0">
                <a:solidFill>
                  <a:srgbClr val="000000"/>
                </a:solidFill>
                <a:latin typeface="Tahoma"/>
                <a:ea typeface="Times New Roman"/>
                <a:cs typeface="Times New Roman"/>
              </a:rPr>
              <a:t>Instructor</a:t>
            </a:r>
            <a:r>
              <a:rPr lang="en-US" sz="2400" b="1" dirty="0">
                <a:solidFill>
                  <a:srgbClr val="000000"/>
                </a:solidFill>
                <a:latin typeface="Tahoma"/>
                <a:ea typeface="Times New Roman"/>
                <a:cs typeface="Times New Roman"/>
              </a:rPr>
              <a:t>	Sections	</a:t>
            </a:r>
            <a:r>
              <a:rPr lang="en-US" sz="2400" b="1" dirty="0">
                <a:solidFill>
                  <a:srgbClr val="000000"/>
                </a:solidFill>
                <a:latin typeface="Tahoma"/>
                <a:ea typeface="Times New Roman"/>
                <a:cs typeface="Times New Roman"/>
              </a:rPr>
              <a:t>	</a:t>
            </a:r>
            <a:r>
              <a:rPr lang="en-US" sz="2400" b="1" dirty="0" smtClean="0">
                <a:solidFill>
                  <a:srgbClr val="000000"/>
                </a:solidFill>
                <a:latin typeface="Tahoma"/>
                <a:ea typeface="Times New Roman"/>
                <a:cs typeface="Times New Roman"/>
              </a:rPr>
              <a:t>	Room</a:t>
            </a:r>
            <a:endParaRPr lang="en-US" sz="1200" dirty="0">
              <a:latin typeface="Times New Roman"/>
              <a:ea typeface="Times New Roman"/>
            </a:endParaRPr>
          </a:p>
          <a:p>
            <a:pPr marL="0">
              <a:spcBef>
                <a:spcPts val="0"/>
              </a:spcBef>
              <a:defRPr/>
            </a:pPr>
            <a:r>
              <a:rPr lang="de-DE" sz="2400" dirty="0">
                <a:solidFill>
                  <a:srgbClr val="000000"/>
                </a:solidFill>
                <a:latin typeface="Tahoma"/>
              </a:rPr>
              <a:t>Dr. Hale		</a:t>
            </a:r>
            <a:r>
              <a:rPr lang="de-DE" sz="2400" dirty="0">
                <a:solidFill>
                  <a:srgbClr val="000000"/>
                </a:solidFill>
                <a:latin typeface="Tahoma"/>
              </a:rPr>
              <a:t>P, K</a:t>
            </a:r>
            <a:r>
              <a:rPr lang="de-DE" sz="2400" dirty="0">
                <a:solidFill>
                  <a:srgbClr val="000000"/>
                </a:solidFill>
                <a:latin typeface="Tahoma"/>
              </a:rPr>
              <a:t>			104 Physics</a:t>
            </a:r>
            <a:endParaRPr lang="en-US" sz="1200" dirty="0">
              <a:latin typeface="Times New Roman"/>
              <a:ea typeface="Times New Roman"/>
            </a:endParaRPr>
          </a:p>
          <a:p>
            <a:pPr marL="0">
              <a:spcBef>
                <a:spcPts val="0"/>
              </a:spcBef>
              <a:defRPr/>
            </a:pPr>
            <a:r>
              <a:rPr lang="de-DE" sz="2400" dirty="0">
                <a:solidFill>
                  <a:srgbClr val="000000"/>
                </a:solidFill>
                <a:latin typeface="Tahoma"/>
              </a:rPr>
              <a:t>Dr. </a:t>
            </a:r>
            <a:r>
              <a:rPr lang="de-DE" sz="2400" dirty="0" smtClean="0">
                <a:solidFill>
                  <a:srgbClr val="000000"/>
                </a:solidFill>
                <a:latin typeface="Tahoma"/>
              </a:rPr>
              <a:t>Madison	</a:t>
            </a:r>
            <a:r>
              <a:rPr lang="de-DE" sz="2400" dirty="0">
                <a:solidFill>
                  <a:srgbClr val="000000"/>
                </a:solidFill>
                <a:latin typeface="Tahoma"/>
              </a:rPr>
              <a:t>	</a:t>
            </a:r>
            <a:r>
              <a:rPr lang="de-DE" sz="2400" dirty="0">
                <a:solidFill>
                  <a:srgbClr val="000000"/>
                </a:solidFill>
                <a:latin typeface="Tahoma"/>
              </a:rPr>
              <a:t>H, L</a:t>
            </a:r>
            <a:r>
              <a:rPr lang="de-DE" sz="2400" dirty="0">
                <a:solidFill>
                  <a:srgbClr val="000000"/>
                </a:solidFill>
                <a:latin typeface="Tahoma"/>
              </a:rPr>
              <a:t>			</a:t>
            </a:r>
            <a:r>
              <a:rPr lang="en-US" sz="2400" dirty="0">
                <a:solidFill>
                  <a:srgbClr val="000000"/>
                </a:solidFill>
                <a:latin typeface="Tahoma"/>
              </a:rPr>
              <a:t>B-10 </a:t>
            </a:r>
            <a:r>
              <a:rPr lang="en-US" sz="2400" dirty="0" err="1">
                <a:solidFill>
                  <a:srgbClr val="000000"/>
                </a:solidFill>
                <a:latin typeface="Tahoma"/>
              </a:rPr>
              <a:t>Bertelsmeyer</a:t>
            </a:r>
            <a:endParaRPr lang="en-US" sz="1200" dirty="0">
              <a:latin typeface="Times New Roman"/>
              <a:ea typeface="Times New Roman"/>
            </a:endParaRPr>
          </a:p>
          <a:p>
            <a:pPr marL="0">
              <a:spcBef>
                <a:spcPts val="0"/>
              </a:spcBef>
              <a:defRPr/>
            </a:pPr>
            <a:r>
              <a:rPr lang="de-DE" sz="2400" dirty="0">
                <a:solidFill>
                  <a:srgbClr val="000000"/>
                </a:solidFill>
                <a:latin typeface="Tahoma"/>
              </a:rPr>
              <a:t>Dr. </a:t>
            </a:r>
            <a:r>
              <a:rPr lang="de-DE" sz="2400" dirty="0">
                <a:solidFill>
                  <a:srgbClr val="000000"/>
                </a:solidFill>
                <a:latin typeface="Tahoma"/>
              </a:rPr>
              <a:t>Jentschura</a:t>
            </a:r>
            <a:r>
              <a:rPr lang="de-DE" sz="2400" dirty="0">
                <a:solidFill>
                  <a:srgbClr val="000000"/>
                </a:solidFill>
                <a:latin typeface="Tahoma"/>
              </a:rPr>
              <a:t>	</a:t>
            </a:r>
            <a:r>
              <a:rPr lang="de-DE" sz="2400" dirty="0">
                <a:solidFill>
                  <a:srgbClr val="000000"/>
                </a:solidFill>
                <a:latin typeface="Tahoma"/>
              </a:rPr>
              <a:t>A, Q</a:t>
            </a:r>
            <a:r>
              <a:rPr lang="de-DE" sz="2400" dirty="0">
                <a:solidFill>
                  <a:srgbClr val="000000"/>
                </a:solidFill>
                <a:latin typeface="Tahoma"/>
              </a:rPr>
              <a:t>			</a:t>
            </a:r>
            <a:r>
              <a:rPr lang="de-DE" sz="2400" dirty="0">
                <a:solidFill>
                  <a:srgbClr val="000000"/>
                </a:solidFill>
                <a:latin typeface="Tahoma"/>
              </a:rPr>
              <a:t>204 McNutt</a:t>
            </a:r>
            <a:endParaRPr lang="en-US" sz="1200" dirty="0">
              <a:latin typeface="Times New Roman"/>
              <a:ea typeface="Times New Roman"/>
            </a:endParaRPr>
          </a:p>
          <a:p>
            <a:pPr marL="0">
              <a:spcBef>
                <a:spcPts val="0"/>
              </a:spcBef>
              <a:defRPr/>
            </a:pPr>
            <a:r>
              <a:rPr lang="de-DE" sz="2400" dirty="0">
                <a:solidFill>
                  <a:srgbClr val="000000"/>
                </a:solidFill>
                <a:latin typeface="Tahoma"/>
              </a:rPr>
              <a:t>M</a:t>
            </a:r>
            <a:r>
              <a:rPr lang="de-DE" sz="2400" dirty="0">
                <a:solidFill>
                  <a:srgbClr val="000000"/>
                </a:solidFill>
                <a:latin typeface="Tahoma"/>
              </a:rPr>
              <a:t>r. </a:t>
            </a:r>
            <a:r>
              <a:rPr lang="de-DE" sz="2400" dirty="0">
                <a:solidFill>
                  <a:srgbClr val="000000"/>
                </a:solidFill>
                <a:latin typeface="Tahoma"/>
              </a:rPr>
              <a:t>Upshaw</a:t>
            </a:r>
            <a:r>
              <a:rPr lang="de-DE" sz="2400" dirty="0">
                <a:solidFill>
                  <a:srgbClr val="000000"/>
                </a:solidFill>
                <a:latin typeface="Tahoma"/>
              </a:rPr>
              <a:t>	</a:t>
            </a:r>
            <a:r>
              <a:rPr lang="de-DE" sz="2400" dirty="0" smtClean="0">
                <a:solidFill>
                  <a:srgbClr val="000000"/>
                </a:solidFill>
                <a:latin typeface="Tahoma"/>
              </a:rPr>
              <a:t>	E</a:t>
            </a:r>
            <a:r>
              <a:rPr lang="de-DE" sz="2400" dirty="0">
                <a:solidFill>
                  <a:srgbClr val="000000"/>
                </a:solidFill>
                <a:latin typeface="Tahoma"/>
              </a:rPr>
              <a:t>, J</a:t>
            </a:r>
            <a:r>
              <a:rPr lang="de-DE" sz="2400" dirty="0">
                <a:solidFill>
                  <a:srgbClr val="000000"/>
                </a:solidFill>
                <a:latin typeface="Tahoma"/>
              </a:rPr>
              <a:t>, </a:t>
            </a:r>
            <a:r>
              <a:rPr lang="de-DE" sz="2400" dirty="0">
                <a:solidFill>
                  <a:srgbClr val="000000"/>
                </a:solidFill>
                <a:latin typeface="Tahoma"/>
              </a:rPr>
              <a:t>M, N</a:t>
            </a:r>
            <a:r>
              <a:rPr lang="de-DE" sz="2400" dirty="0">
                <a:solidFill>
                  <a:srgbClr val="000000"/>
                </a:solidFill>
                <a:latin typeface="Tahoma"/>
              </a:rPr>
              <a:t>		</a:t>
            </a:r>
            <a:r>
              <a:rPr lang="de-DE" sz="2400" dirty="0">
                <a:latin typeface="Tahoma"/>
              </a:rPr>
              <a:t>G-3 Schrenk</a:t>
            </a:r>
            <a:endParaRPr lang="en-US" sz="1200" dirty="0">
              <a:latin typeface="Times New Roman"/>
              <a:ea typeface="Times New Roman"/>
            </a:endParaRPr>
          </a:p>
          <a:p>
            <a:pPr marL="0">
              <a:spcBef>
                <a:spcPts val="0"/>
              </a:spcBef>
              <a:defRPr/>
            </a:pPr>
            <a:r>
              <a:rPr lang="de-DE" sz="2400" dirty="0">
                <a:solidFill>
                  <a:srgbClr val="000000"/>
                </a:solidFill>
                <a:latin typeface="Tahoma"/>
              </a:rPr>
              <a:t>Dr</a:t>
            </a:r>
            <a:r>
              <a:rPr lang="de-DE" sz="2400" dirty="0">
                <a:solidFill>
                  <a:srgbClr val="000000"/>
                </a:solidFill>
                <a:latin typeface="Tahoma"/>
              </a:rPr>
              <a:t>. </a:t>
            </a:r>
            <a:r>
              <a:rPr lang="de-DE" sz="2400" dirty="0">
                <a:solidFill>
                  <a:srgbClr val="000000"/>
                </a:solidFill>
                <a:latin typeface="Tahoma"/>
              </a:rPr>
              <a:t>Wilemski</a:t>
            </a:r>
            <a:r>
              <a:rPr lang="de-DE" sz="2400" dirty="0">
                <a:solidFill>
                  <a:srgbClr val="000000"/>
                </a:solidFill>
                <a:latin typeface="Tahoma"/>
              </a:rPr>
              <a:t>	</a:t>
            </a:r>
            <a:r>
              <a:rPr lang="de-DE" sz="2400" dirty="0">
                <a:solidFill>
                  <a:srgbClr val="000000"/>
                </a:solidFill>
                <a:latin typeface="Tahoma"/>
              </a:rPr>
              <a:t>C</a:t>
            </a:r>
            <a:r>
              <a:rPr lang="de-DE" sz="2400" dirty="0">
                <a:solidFill>
                  <a:srgbClr val="000000"/>
                </a:solidFill>
                <a:latin typeface="Tahoma"/>
              </a:rPr>
              <a:t>, </a:t>
            </a:r>
            <a:r>
              <a:rPr lang="de-DE" sz="2400" dirty="0">
                <a:solidFill>
                  <a:srgbClr val="000000"/>
                </a:solidFill>
                <a:latin typeface="Tahoma"/>
              </a:rPr>
              <a:t>F	</a:t>
            </a:r>
            <a:r>
              <a:rPr lang="de-DE" sz="2400" dirty="0">
                <a:solidFill>
                  <a:srgbClr val="000000"/>
                </a:solidFill>
                <a:latin typeface="Tahoma"/>
              </a:rPr>
              <a:t>		</a:t>
            </a:r>
            <a:r>
              <a:rPr lang="de-DE" sz="2400" dirty="0">
                <a:solidFill>
                  <a:srgbClr val="000000"/>
                </a:solidFill>
                <a:latin typeface="Tahoma"/>
              </a:rPr>
              <a:t>199 Toomey</a:t>
            </a:r>
          </a:p>
          <a:p>
            <a:pPr marL="0">
              <a:spcBef>
                <a:spcPts val="0"/>
              </a:spcBef>
              <a:defRPr/>
            </a:pPr>
            <a:r>
              <a:rPr lang="de-DE" sz="2400" dirty="0">
                <a:solidFill>
                  <a:srgbClr val="000000"/>
                </a:solidFill>
                <a:latin typeface="Tahoma"/>
                <a:ea typeface="Times New Roman"/>
              </a:rPr>
              <a:t>Dr. Musser		B, G, D		125 BCH</a:t>
            </a:r>
            <a:endParaRPr lang="en-US" sz="1200" dirty="0">
              <a:latin typeface="Times New Roman"/>
              <a:ea typeface="Times New Roman"/>
            </a:endParaRPr>
          </a:p>
          <a:p>
            <a:pPr marL="0">
              <a:spcBef>
                <a:spcPts val="0"/>
              </a:spcBef>
              <a:defRPr/>
            </a:pPr>
            <a:r>
              <a:rPr lang="de-DE" sz="2400" dirty="0">
                <a:solidFill>
                  <a:srgbClr val="000000"/>
                </a:solidFill>
                <a:latin typeface="Tahoma"/>
              </a:rPr>
              <a:t>Dr. </a:t>
            </a:r>
            <a:r>
              <a:rPr lang="de-DE" sz="2400" dirty="0">
                <a:solidFill>
                  <a:srgbClr val="000000"/>
                </a:solidFill>
                <a:latin typeface="Tahoma"/>
              </a:rPr>
              <a:t>Musser</a:t>
            </a:r>
            <a:r>
              <a:rPr lang="de-DE" sz="2400" dirty="0">
                <a:solidFill>
                  <a:srgbClr val="000000"/>
                </a:solidFill>
                <a:latin typeface="Tahoma"/>
              </a:rPr>
              <a:t>		</a:t>
            </a:r>
            <a:r>
              <a:rPr lang="de-DE" sz="2400" dirty="0">
                <a:solidFill>
                  <a:srgbClr val="000000"/>
                </a:solidFill>
                <a:latin typeface="Tahoma"/>
              </a:rPr>
              <a:t>R</a:t>
            </a:r>
            <a:r>
              <a:rPr lang="de-DE" sz="2400" dirty="0">
                <a:solidFill>
                  <a:srgbClr val="000000"/>
                </a:solidFill>
                <a:latin typeface="Tahoma"/>
              </a:rPr>
              <a:t>			</a:t>
            </a:r>
            <a:r>
              <a:rPr lang="de-DE" sz="2400" dirty="0">
                <a:solidFill>
                  <a:srgbClr val="000000"/>
                </a:solidFill>
                <a:latin typeface="Tahoma"/>
              </a:rPr>
              <a:t>126 Schrenk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en-US" sz="1200" dirty="0">
              <a:latin typeface="Times New Roman"/>
              <a:ea typeface="Times New Roman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en-US" sz="1200" dirty="0">
              <a:latin typeface="Times New Roman"/>
              <a:ea typeface="Times New Roman"/>
            </a:endParaRPr>
          </a:p>
          <a:p>
            <a:pPr marL="0">
              <a:spcBef>
                <a:spcPts val="0"/>
              </a:spcBef>
              <a:defRPr/>
            </a:pPr>
            <a:r>
              <a:rPr lang="pt-PT" sz="2400" dirty="0">
                <a:solidFill>
                  <a:srgbClr val="000000"/>
                </a:solidFill>
                <a:latin typeface="Tahoma"/>
              </a:rPr>
              <a:t>Special Accommodations 		</a:t>
            </a:r>
            <a:r>
              <a:rPr lang="pt-PT" sz="2400" dirty="0" smtClean="0">
                <a:solidFill>
                  <a:srgbClr val="000000"/>
                </a:solidFill>
                <a:latin typeface="Tahoma"/>
              </a:rPr>
              <a:t>	Testing </a:t>
            </a:r>
            <a:r>
              <a:rPr lang="pt-PT" sz="2400" dirty="0">
                <a:solidFill>
                  <a:srgbClr val="000000"/>
                </a:solidFill>
                <a:latin typeface="Tahoma"/>
              </a:rPr>
              <a:t>Center </a:t>
            </a:r>
            <a:endParaRPr lang="pt-PT" sz="2400" dirty="0">
              <a:solidFill>
                <a:srgbClr val="000000"/>
              </a:solidFill>
              <a:latin typeface="Tahoma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18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Contact me a.s.a.p. if you need </a:t>
            </a:r>
            <a:r>
              <a:rPr lang="en-US" sz="18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accommodations </a:t>
            </a:r>
            <a:r>
              <a:rPr lang="en-US" sz="18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different than for exam 1) 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en-US" sz="2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  <a:defRPr/>
            </a:pPr>
            <a:endParaRPr lang="en-US" sz="2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  <a:defRPr/>
            </a:pP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			</a:t>
            </a:r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1981200" y="228600"/>
            <a:ext cx="8229600" cy="584200"/>
          </a:xfrm>
          <a:prstGeom prst="rect">
            <a:avLst/>
          </a:prstGeom>
          <a:solidFill>
            <a:srgbClr val="B7B7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bg1"/>
                </a:solidFill>
                <a:cs typeface="Arial" panose="020B0604020202020204" pitchFamily="34" charset="0"/>
              </a:rPr>
              <a:t>Exam 3: Tuesday, Nov 14, 5:00-6:00 PM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676400" y="5486400"/>
            <a:ext cx="8839200" cy="707886"/>
          </a:xfrm>
          <a:prstGeom prst="rect">
            <a:avLst/>
          </a:prstGeom>
          <a:solidFill>
            <a:srgbClr val="CCFFCC"/>
          </a:solidFill>
          <a:ln w="38100">
            <a:solidFill>
              <a:srgbClr val="0066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6600"/>
                </a:solidFill>
                <a:latin typeface="Tahoma" panose="020B060403050404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If at 5:00 on test day you are lost, go to 104 Physics and check the exam room schedule, then go to the appropriate room and take the exam there.</a:t>
            </a:r>
            <a:endParaRPr lang="en-US" altLang="en-US" sz="2000">
              <a:solidFill>
                <a:srgbClr val="006600"/>
              </a:solidFill>
              <a:latin typeface="Tahoma" panose="020B0604030504040204" pitchFamily="34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23695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Tahoma</vt:lpstr>
      <vt:lpstr>Times New Roman</vt:lpstr>
      <vt:lpstr>Office Theme</vt:lpstr>
      <vt:lpstr>PowerPoint Presentation</vt:lpstr>
    </vt:vector>
  </TitlesOfParts>
  <Company>Missouri University of Science and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Waddill, G. Dan</dc:creator>
  <cp:lastModifiedBy>Waddill, G. Dan</cp:lastModifiedBy>
  <cp:revision>1</cp:revision>
  <dcterms:created xsi:type="dcterms:W3CDTF">2017-11-02T20:34:54Z</dcterms:created>
  <dcterms:modified xsi:type="dcterms:W3CDTF">2017-11-02T20:35:28Z</dcterms:modified>
</cp:coreProperties>
</file>