
<file path=[Content_Types].xml><?xml version="1.0" encoding="utf-8"?>
<Types xmlns="http://schemas.openxmlformats.org/package/2006/content-types"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6" r:id="rId2"/>
  </p:sldMasterIdLst>
  <p:sldIdLst>
    <p:sldId id="266" r:id="rId3"/>
    <p:sldId id="264" r:id="rId4"/>
    <p:sldId id="265" r:id="rId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82">
          <p15:clr>
            <a:srgbClr val="A4A3A4"/>
          </p15:clr>
        </p15:guide>
        <p15:guide id="2" pos="3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B49"/>
    <a:srgbClr val="B2B4B2"/>
    <a:srgbClr val="005F83"/>
    <a:srgbClr val="509E2F"/>
    <a:srgbClr val="3300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67" autoAdjust="0"/>
    <p:restoredTop sz="94715" autoAdjust="0"/>
  </p:normalViewPr>
  <p:slideViewPr>
    <p:cSldViewPr snapToGrid="0" snapToObjects="1" showGuides="1">
      <p:cViewPr varScale="1">
        <p:scale>
          <a:sx n="106" d="100"/>
          <a:sy n="106" d="100"/>
        </p:scale>
        <p:origin x="200" y="616"/>
      </p:cViewPr>
      <p:guideLst>
        <p:guide orient="horz" pos="1582"/>
        <p:guide pos="34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3" y="-9622"/>
            <a:ext cx="9144003" cy="835122"/>
          </a:xfrm>
          <a:prstGeom prst="rect">
            <a:avLst/>
          </a:prstGeom>
          <a:solidFill>
            <a:srgbClr val="509E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09E2F"/>
              </a:solidFill>
            </a:endParaRPr>
          </a:p>
        </p:txBody>
      </p:sp>
      <p:pic>
        <p:nvPicPr>
          <p:cNvPr id="13" name="Picture 12" descr="MinersDigDeepe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4667692"/>
            <a:ext cx="9099296" cy="707136"/>
          </a:xfrm>
          <a:prstGeom prst="rect">
            <a:avLst/>
          </a:prstGeom>
        </p:spPr>
      </p:pic>
      <p:pic>
        <p:nvPicPr>
          <p:cNvPr id="14" name="Picture 13" descr="DotPattern_309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927"/>
            <a:ext cx="2724150" cy="621030"/>
          </a:xfrm>
          <a:prstGeom prst="rect">
            <a:avLst/>
          </a:prstGeom>
        </p:spPr>
      </p:pic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93957" y="350310"/>
            <a:ext cx="8370643" cy="345016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3000" b="0" i="0" baseline="0">
                <a:solidFill>
                  <a:schemeClr val="bg2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(ORGON SLAB MEDIUM 30 PT)</a:t>
            </a:r>
          </a:p>
        </p:txBody>
      </p:sp>
    </p:spTree>
    <p:extLst>
      <p:ext uri="{BB962C8B-B14F-4D97-AF65-F5344CB8AC3E}">
        <p14:creationId xmlns:p14="http://schemas.microsoft.com/office/powerpoint/2010/main" val="2390259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" y="448069"/>
            <a:ext cx="5147733" cy="1457326"/>
          </a:xfrm>
          <a:prstGeom prst="rect">
            <a:avLst/>
          </a:prstGeom>
          <a:solidFill>
            <a:srgbClr val="509E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2F3A"/>
              </a:solidFill>
            </a:endParaRPr>
          </a:p>
        </p:txBody>
      </p:sp>
      <p:pic>
        <p:nvPicPr>
          <p:cNvPr id="12" name="Picture 11" descr="TitlePageDot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-200437"/>
            <a:ext cx="2980944" cy="270662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93957" y="693209"/>
            <a:ext cx="4497144" cy="1087966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4000" b="0" i="0" baseline="0">
                <a:solidFill>
                  <a:schemeClr val="bg2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PLACE TITLE HERE</a:t>
            </a:r>
          </a:p>
        </p:txBody>
      </p:sp>
    </p:spTree>
    <p:extLst>
      <p:ext uri="{BB962C8B-B14F-4D97-AF65-F5344CB8AC3E}">
        <p14:creationId xmlns:p14="http://schemas.microsoft.com/office/powerpoint/2010/main" val="4182741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40179"/>
            <a:ext cx="8197114" cy="2857565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rgbClr val="005F83"/>
                </a:solidFill>
                <a:latin typeface="Orgon Slab ExtraLight"/>
                <a:cs typeface="Orgon Slab ExtraLight"/>
              </a:defRPr>
            </a:lvl1pPr>
            <a:lvl2pPr>
              <a:defRPr sz="2000" b="0" i="0" baseline="0">
                <a:solidFill>
                  <a:srgbClr val="005F83"/>
                </a:solidFill>
                <a:latin typeface="Orgon Slab ExtraLight"/>
                <a:cs typeface="Orgon Slab Extra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rgbClr val="005F83"/>
                </a:solidFill>
                <a:latin typeface="Orgon Slab ExtraLight"/>
                <a:cs typeface="Orgon Slab ExtraLight"/>
              </a:defRPr>
            </a:lvl3pPr>
            <a:lvl4pPr>
              <a:defRPr sz="1600" b="0" i="0" baseline="0">
                <a:solidFill>
                  <a:srgbClr val="005F83"/>
                </a:solidFill>
                <a:latin typeface="Orgon Slab ExtraLight"/>
                <a:cs typeface="Orgon Slab Extra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rgbClr val="005F83"/>
                </a:solidFill>
                <a:latin typeface="Orgon Slab ExtraLight"/>
                <a:cs typeface="Orgon Slab ExtraLight"/>
              </a:defRPr>
            </a:lvl5pPr>
          </a:lstStyle>
          <a:p>
            <a:pPr lvl="0"/>
            <a:r>
              <a:rPr lang="en-US" dirty="0"/>
              <a:t>Content here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24 pt.)</a:t>
            </a:r>
          </a:p>
          <a:p>
            <a:pPr lvl="1"/>
            <a:r>
              <a:rPr lang="en-US" dirty="0"/>
              <a:t>Second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20)</a:t>
            </a:r>
          </a:p>
          <a:p>
            <a:pPr lvl="2"/>
            <a:r>
              <a:rPr lang="en-US" dirty="0"/>
              <a:t>Third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18)</a:t>
            </a:r>
          </a:p>
          <a:p>
            <a:pPr lvl="3"/>
            <a:r>
              <a:rPr lang="en-US" dirty="0"/>
              <a:t>Fourth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16)</a:t>
            </a:r>
          </a:p>
          <a:p>
            <a:pPr lvl="4"/>
            <a:r>
              <a:rPr lang="en-US" dirty="0"/>
              <a:t>Fifth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14)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298001"/>
            <a:ext cx="8184662" cy="3083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005F83"/>
                </a:solidFill>
                <a:latin typeface="Orgon Slab Light"/>
                <a:cs typeface="Orgon Slab Light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(ORGON SLAB LIGHT, 24 PT.)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-3" y="-9622"/>
            <a:ext cx="9144003" cy="835122"/>
          </a:xfrm>
          <a:prstGeom prst="rect">
            <a:avLst/>
          </a:prstGeom>
          <a:solidFill>
            <a:srgbClr val="509E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MinersDigDeepe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" y="4731544"/>
            <a:ext cx="9099296" cy="707136"/>
          </a:xfrm>
          <a:prstGeom prst="rect">
            <a:avLst/>
          </a:prstGeom>
        </p:spPr>
      </p:pic>
      <p:pic>
        <p:nvPicPr>
          <p:cNvPr id="13" name="Picture 12" descr="DotPattern_309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926"/>
            <a:ext cx="2755900" cy="471201"/>
          </a:xfrm>
          <a:prstGeom prst="rect">
            <a:avLst/>
          </a:prstGeom>
        </p:spPr>
      </p:pic>
      <p:sp>
        <p:nvSpPr>
          <p:cNvPr id="1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93957" y="350310"/>
            <a:ext cx="8370643" cy="345016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3000" b="0" i="0" baseline="0">
                <a:solidFill>
                  <a:schemeClr val="bg2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(ORGON SLAB MEDIUM 30 PT)</a:t>
            </a:r>
          </a:p>
        </p:txBody>
      </p:sp>
    </p:spTree>
    <p:extLst>
      <p:ext uri="{BB962C8B-B14F-4D97-AF65-F5344CB8AC3E}">
        <p14:creationId xmlns:p14="http://schemas.microsoft.com/office/powerpoint/2010/main" val="818143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302544"/>
            <a:ext cx="8076956" cy="3011623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rgbClr val="005F83"/>
                </a:solidFill>
                <a:latin typeface="Orgon Slab Light"/>
                <a:cs typeface="Orgon Slab Light"/>
              </a:defRPr>
            </a:lvl1pPr>
            <a:lvl2pPr>
              <a:defRPr sz="2000" b="0" i="0" baseline="0">
                <a:solidFill>
                  <a:srgbClr val="005F83"/>
                </a:solidFill>
                <a:latin typeface="Orgon Slab Light"/>
                <a:cs typeface="Orgon Slab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rgbClr val="005F83"/>
                </a:solidFill>
                <a:latin typeface="Orgon Slab Light"/>
                <a:cs typeface="Orgon Slab Light"/>
              </a:defRPr>
            </a:lvl3pPr>
            <a:lvl4pPr>
              <a:defRPr sz="1600" b="0" i="0" baseline="0">
                <a:solidFill>
                  <a:srgbClr val="005F83"/>
                </a:solidFill>
                <a:latin typeface="Orgon Slab Light"/>
                <a:cs typeface="Orgon Slab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rgbClr val="005F83"/>
                </a:solidFill>
                <a:latin typeface="Orgon Slab Light"/>
                <a:cs typeface="Orgon Slab Light"/>
              </a:defRPr>
            </a:lvl5pPr>
          </a:lstStyle>
          <a:p>
            <a:pPr lvl="0"/>
            <a:r>
              <a:rPr lang="en-US" dirty="0"/>
              <a:t>Bulleted content here (</a:t>
            </a:r>
            <a:r>
              <a:rPr lang="en-US" dirty="0" err="1"/>
              <a:t>Orgon</a:t>
            </a:r>
            <a:r>
              <a:rPr lang="en-US" dirty="0"/>
              <a:t> Slab Light, 24 pt.)</a:t>
            </a:r>
          </a:p>
          <a:p>
            <a:pPr lvl="1"/>
            <a:r>
              <a:rPr lang="en-US" dirty="0"/>
              <a:t>Second level (</a:t>
            </a:r>
            <a:r>
              <a:rPr lang="en-US" dirty="0" err="1"/>
              <a:t>Orgon</a:t>
            </a:r>
            <a:r>
              <a:rPr lang="en-US" dirty="0"/>
              <a:t> Slab Light, 20)</a:t>
            </a:r>
          </a:p>
          <a:p>
            <a:pPr lvl="2"/>
            <a:r>
              <a:rPr lang="en-US" dirty="0"/>
              <a:t>Third level (</a:t>
            </a:r>
            <a:r>
              <a:rPr lang="en-US" dirty="0" err="1"/>
              <a:t>Orgon</a:t>
            </a:r>
            <a:r>
              <a:rPr lang="en-US" dirty="0"/>
              <a:t> Slab Light, 18)</a:t>
            </a:r>
          </a:p>
          <a:p>
            <a:pPr lvl="3"/>
            <a:r>
              <a:rPr lang="en-US" dirty="0"/>
              <a:t>Fourth level (</a:t>
            </a:r>
            <a:r>
              <a:rPr lang="en-US" dirty="0" err="1"/>
              <a:t>Orgon</a:t>
            </a:r>
            <a:r>
              <a:rPr lang="en-US" dirty="0"/>
              <a:t> Slab Light, 16)</a:t>
            </a:r>
          </a:p>
          <a:p>
            <a:pPr lvl="4"/>
            <a:r>
              <a:rPr lang="en-US" dirty="0"/>
              <a:t>Fifth level (</a:t>
            </a:r>
            <a:r>
              <a:rPr lang="en-US" dirty="0" err="1"/>
              <a:t>Orgon</a:t>
            </a:r>
            <a:r>
              <a:rPr lang="en-US" dirty="0"/>
              <a:t> Slab Light, 14)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-3" y="-9622"/>
            <a:ext cx="9144003" cy="835122"/>
          </a:xfrm>
          <a:prstGeom prst="rect">
            <a:avLst/>
          </a:prstGeom>
          <a:solidFill>
            <a:srgbClr val="509E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MinersDigDeepe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4667692"/>
            <a:ext cx="9099296" cy="707136"/>
          </a:xfrm>
          <a:prstGeom prst="rect">
            <a:avLst/>
          </a:prstGeom>
        </p:spPr>
      </p:pic>
      <p:pic>
        <p:nvPicPr>
          <p:cNvPr id="14" name="Picture 13" descr="DotPattern_309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926"/>
            <a:ext cx="2755900" cy="471201"/>
          </a:xfrm>
          <a:prstGeom prst="rect">
            <a:avLst/>
          </a:prstGeom>
        </p:spPr>
      </p:pic>
      <p:sp>
        <p:nvSpPr>
          <p:cNvPr id="1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93957" y="350310"/>
            <a:ext cx="8370643" cy="345016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3000" b="0" i="0" baseline="0">
                <a:solidFill>
                  <a:schemeClr val="bg2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(ORGON SLAB MEDIUM 30 PT)</a:t>
            </a:r>
          </a:p>
        </p:txBody>
      </p:sp>
    </p:spTree>
    <p:extLst>
      <p:ext uri="{BB962C8B-B14F-4D97-AF65-F5344CB8AC3E}">
        <p14:creationId xmlns:p14="http://schemas.microsoft.com/office/powerpoint/2010/main" val="1785922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4" y="1302544"/>
            <a:ext cx="8021637" cy="33242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005F83"/>
                </a:solidFill>
                <a:latin typeface="Orgon Slab"/>
                <a:cs typeface="Orgon Slab"/>
              </a:defRPr>
            </a:lvl1pPr>
          </a:lstStyle>
          <a:p>
            <a:r>
              <a:rPr lang="en-US" dirty="0"/>
              <a:t>Graphic Here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-3" y="-9622"/>
            <a:ext cx="9144003" cy="835122"/>
          </a:xfrm>
          <a:prstGeom prst="rect">
            <a:avLst/>
          </a:prstGeom>
          <a:solidFill>
            <a:srgbClr val="509E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MinersDigDeepe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4667692"/>
            <a:ext cx="9099296" cy="707136"/>
          </a:xfrm>
          <a:prstGeom prst="rect">
            <a:avLst/>
          </a:prstGeom>
        </p:spPr>
      </p:pic>
      <p:pic>
        <p:nvPicPr>
          <p:cNvPr id="15" name="Picture 14" descr="DotPattern_309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926"/>
            <a:ext cx="2755900" cy="471201"/>
          </a:xfrm>
          <a:prstGeom prst="rect">
            <a:avLst/>
          </a:prstGeom>
        </p:spPr>
      </p:pic>
      <p:sp>
        <p:nvSpPr>
          <p:cNvPr id="1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93957" y="350310"/>
            <a:ext cx="8370643" cy="345016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3000" b="0" i="0" baseline="0">
                <a:solidFill>
                  <a:schemeClr val="bg2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(ORGON SLAB MEDIUM 30 PT)</a:t>
            </a:r>
          </a:p>
        </p:txBody>
      </p:sp>
    </p:spTree>
    <p:extLst>
      <p:ext uri="{BB962C8B-B14F-4D97-AF65-F5344CB8AC3E}">
        <p14:creationId xmlns:p14="http://schemas.microsoft.com/office/powerpoint/2010/main" val="3286547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3" y="-9622"/>
            <a:ext cx="9144003" cy="835122"/>
          </a:xfrm>
          <a:prstGeom prst="rect">
            <a:avLst/>
          </a:prstGeom>
          <a:solidFill>
            <a:srgbClr val="509E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09E2F"/>
              </a:solidFill>
            </a:endParaRPr>
          </a:p>
        </p:txBody>
      </p:sp>
      <p:pic>
        <p:nvPicPr>
          <p:cNvPr id="13" name="Picture 12" descr="DotPattern_309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927"/>
            <a:ext cx="2724150" cy="621030"/>
          </a:xfrm>
          <a:prstGeom prst="rect">
            <a:avLst/>
          </a:prstGeom>
        </p:spPr>
      </p:pic>
      <p:sp>
        <p:nvSpPr>
          <p:cNvPr id="1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93957" y="350310"/>
            <a:ext cx="8370643" cy="345016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3000" b="0" i="0" baseline="0">
                <a:solidFill>
                  <a:schemeClr val="bg2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(ORGON SLAB MEDIUM 30 PT)</a:t>
            </a:r>
          </a:p>
        </p:txBody>
      </p:sp>
    </p:spTree>
    <p:extLst>
      <p:ext uri="{BB962C8B-B14F-4D97-AF65-F5344CB8AC3E}">
        <p14:creationId xmlns:p14="http://schemas.microsoft.com/office/powerpoint/2010/main" val="3029503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40179"/>
            <a:ext cx="8197114" cy="2857565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rgbClr val="005F83"/>
                </a:solidFill>
                <a:latin typeface="Orgon Slab ExtraLight"/>
                <a:cs typeface="Orgon Slab ExtraLight"/>
              </a:defRPr>
            </a:lvl1pPr>
            <a:lvl2pPr>
              <a:defRPr sz="2000" b="0" i="0" baseline="0">
                <a:solidFill>
                  <a:srgbClr val="005F83"/>
                </a:solidFill>
                <a:latin typeface="Orgon Slab ExtraLight"/>
                <a:cs typeface="Orgon Slab Extra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rgbClr val="005F83"/>
                </a:solidFill>
                <a:latin typeface="Orgon Slab ExtraLight"/>
                <a:cs typeface="Orgon Slab ExtraLight"/>
              </a:defRPr>
            </a:lvl3pPr>
            <a:lvl4pPr>
              <a:defRPr sz="1600" b="0" i="0" baseline="0">
                <a:solidFill>
                  <a:srgbClr val="005F83"/>
                </a:solidFill>
                <a:latin typeface="Orgon Slab ExtraLight"/>
                <a:cs typeface="Orgon Slab Extra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rgbClr val="005F83"/>
                </a:solidFill>
                <a:latin typeface="Orgon Slab ExtraLight"/>
                <a:cs typeface="Orgon Slab ExtraLight"/>
              </a:defRPr>
            </a:lvl5pPr>
          </a:lstStyle>
          <a:p>
            <a:pPr lvl="0"/>
            <a:r>
              <a:rPr lang="en-US" dirty="0"/>
              <a:t>Content here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24 pt.)</a:t>
            </a:r>
          </a:p>
          <a:p>
            <a:pPr lvl="1"/>
            <a:r>
              <a:rPr lang="en-US" dirty="0"/>
              <a:t>Second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20)</a:t>
            </a:r>
          </a:p>
          <a:p>
            <a:pPr lvl="2"/>
            <a:r>
              <a:rPr lang="en-US" dirty="0"/>
              <a:t>Third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18)</a:t>
            </a:r>
          </a:p>
          <a:p>
            <a:pPr lvl="3"/>
            <a:r>
              <a:rPr lang="en-US" dirty="0"/>
              <a:t>Fourth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16)</a:t>
            </a:r>
          </a:p>
          <a:p>
            <a:pPr lvl="4"/>
            <a:r>
              <a:rPr lang="en-US" dirty="0"/>
              <a:t>Fifth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14)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298001"/>
            <a:ext cx="8184662" cy="3083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005F83"/>
                </a:solidFill>
                <a:latin typeface="Orgon Slab Light"/>
                <a:cs typeface="Orgon Slab Light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(ORGON SLAB LIGHT, 24 PT.)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-3" y="-9622"/>
            <a:ext cx="9144003" cy="835122"/>
          </a:xfrm>
          <a:prstGeom prst="rect">
            <a:avLst/>
          </a:prstGeom>
          <a:solidFill>
            <a:srgbClr val="509E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09E2F"/>
              </a:solidFill>
            </a:endParaRPr>
          </a:p>
        </p:txBody>
      </p:sp>
      <p:pic>
        <p:nvPicPr>
          <p:cNvPr id="14" name="Picture 13" descr="DotPattern_309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927"/>
            <a:ext cx="2724150" cy="621030"/>
          </a:xfrm>
          <a:prstGeom prst="rect">
            <a:avLst/>
          </a:prstGeom>
        </p:spPr>
      </p:pic>
      <p:sp>
        <p:nvSpPr>
          <p:cNvPr id="1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93957" y="350310"/>
            <a:ext cx="8370643" cy="345016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3000" b="0" i="0" baseline="0">
                <a:solidFill>
                  <a:schemeClr val="bg2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(ORGON SLAB MEDIUM 30 PT)</a:t>
            </a:r>
          </a:p>
        </p:txBody>
      </p:sp>
    </p:spTree>
    <p:extLst>
      <p:ext uri="{BB962C8B-B14F-4D97-AF65-F5344CB8AC3E}">
        <p14:creationId xmlns:p14="http://schemas.microsoft.com/office/powerpoint/2010/main" val="558263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302544"/>
            <a:ext cx="8196210" cy="3011623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rgbClr val="005F83"/>
                </a:solidFill>
                <a:latin typeface="Orgon Slab Light"/>
                <a:cs typeface="Orgon Slab Light"/>
              </a:defRPr>
            </a:lvl1pPr>
            <a:lvl2pPr>
              <a:defRPr sz="2000" b="0" i="0" baseline="0">
                <a:solidFill>
                  <a:srgbClr val="005F83"/>
                </a:solidFill>
                <a:latin typeface="Orgon Slab Light"/>
                <a:cs typeface="Orgon Slab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rgbClr val="005F83"/>
                </a:solidFill>
                <a:latin typeface="Orgon Slab Light"/>
                <a:cs typeface="Orgon Slab Light"/>
              </a:defRPr>
            </a:lvl3pPr>
            <a:lvl4pPr>
              <a:defRPr sz="1600" b="0" i="0" baseline="0">
                <a:solidFill>
                  <a:srgbClr val="005F83"/>
                </a:solidFill>
                <a:latin typeface="Orgon Slab Light"/>
                <a:cs typeface="Orgon Slab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rgbClr val="005F83"/>
                </a:solidFill>
                <a:latin typeface="Orgon Slab Light"/>
                <a:cs typeface="Orgon Slab Light"/>
              </a:defRPr>
            </a:lvl5pPr>
          </a:lstStyle>
          <a:p>
            <a:pPr lvl="0"/>
            <a:r>
              <a:rPr lang="en-US" dirty="0"/>
              <a:t>Bulleted content here (</a:t>
            </a:r>
            <a:r>
              <a:rPr lang="en-US" dirty="0" err="1"/>
              <a:t>Orgon</a:t>
            </a:r>
            <a:r>
              <a:rPr lang="en-US" dirty="0"/>
              <a:t> Sans Light, 24 pt.)</a:t>
            </a:r>
          </a:p>
          <a:p>
            <a:pPr lvl="1"/>
            <a:r>
              <a:rPr lang="en-US" dirty="0"/>
              <a:t>Second level (</a:t>
            </a:r>
            <a:r>
              <a:rPr lang="en-US" dirty="0" err="1"/>
              <a:t>Orgon</a:t>
            </a:r>
            <a:r>
              <a:rPr lang="en-US" dirty="0"/>
              <a:t> Sans Light, 20)</a:t>
            </a:r>
          </a:p>
          <a:p>
            <a:pPr lvl="2"/>
            <a:r>
              <a:rPr lang="en-US" dirty="0"/>
              <a:t>Third level (</a:t>
            </a:r>
            <a:r>
              <a:rPr lang="en-US" dirty="0" err="1"/>
              <a:t>Orgon</a:t>
            </a:r>
            <a:r>
              <a:rPr lang="en-US" dirty="0"/>
              <a:t> Sans Light, 18)</a:t>
            </a:r>
          </a:p>
          <a:p>
            <a:pPr lvl="3"/>
            <a:r>
              <a:rPr lang="en-US" dirty="0"/>
              <a:t>Fourth level (</a:t>
            </a:r>
            <a:r>
              <a:rPr lang="en-US" dirty="0" err="1"/>
              <a:t>Orgon</a:t>
            </a:r>
            <a:r>
              <a:rPr lang="en-US" dirty="0"/>
              <a:t> Sans Light, 16)</a:t>
            </a:r>
          </a:p>
          <a:p>
            <a:pPr lvl="4"/>
            <a:r>
              <a:rPr lang="en-US" dirty="0"/>
              <a:t>Fifth level (</a:t>
            </a:r>
            <a:r>
              <a:rPr lang="en-US" dirty="0" err="1"/>
              <a:t>Orgon</a:t>
            </a:r>
            <a:r>
              <a:rPr lang="en-US" dirty="0"/>
              <a:t> Sans Light, 14)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-3" y="-9622"/>
            <a:ext cx="9144003" cy="835122"/>
          </a:xfrm>
          <a:prstGeom prst="rect">
            <a:avLst/>
          </a:prstGeom>
          <a:solidFill>
            <a:srgbClr val="509E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09E2F"/>
              </a:solidFill>
            </a:endParaRPr>
          </a:p>
        </p:txBody>
      </p:sp>
      <p:pic>
        <p:nvPicPr>
          <p:cNvPr id="14" name="Picture 13" descr="DotPattern_309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927"/>
            <a:ext cx="2724150" cy="621030"/>
          </a:xfrm>
          <a:prstGeom prst="rect">
            <a:avLst/>
          </a:prstGeom>
        </p:spPr>
      </p:pic>
      <p:sp>
        <p:nvSpPr>
          <p:cNvPr id="1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93957" y="350310"/>
            <a:ext cx="8370643" cy="345016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3000" b="0" i="0" baseline="0">
                <a:solidFill>
                  <a:schemeClr val="bg2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(ORGON SLAB MEDIUM 30 PT)</a:t>
            </a:r>
          </a:p>
        </p:txBody>
      </p:sp>
    </p:spTree>
    <p:extLst>
      <p:ext uri="{BB962C8B-B14F-4D97-AF65-F5344CB8AC3E}">
        <p14:creationId xmlns:p14="http://schemas.microsoft.com/office/powerpoint/2010/main" val="806958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4" y="1302544"/>
            <a:ext cx="8021637" cy="33242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005F83"/>
                </a:solidFill>
                <a:latin typeface="Orgon Slab Light"/>
                <a:cs typeface="Orgon Slab Light"/>
              </a:defRPr>
            </a:lvl1pPr>
          </a:lstStyle>
          <a:p>
            <a:r>
              <a:rPr lang="en-US" dirty="0"/>
              <a:t>Graphic Here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-3" y="-9622"/>
            <a:ext cx="9144003" cy="835122"/>
          </a:xfrm>
          <a:prstGeom prst="rect">
            <a:avLst/>
          </a:prstGeom>
          <a:solidFill>
            <a:srgbClr val="509E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09E2F"/>
              </a:solidFill>
            </a:endParaRPr>
          </a:p>
        </p:txBody>
      </p:sp>
      <p:pic>
        <p:nvPicPr>
          <p:cNvPr id="15" name="Picture 14" descr="DotPattern_309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927"/>
            <a:ext cx="2724150" cy="621030"/>
          </a:xfrm>
          <a:prstGeom prst="rect">
            <a:avLst/>
          </a:prstGeom>
        </p:spPr>
      </p:pic>
      <p:sp>
        <p:nvSpPr>
          <p:cNvPr id="1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93957" y="350310"/>
            <a:ext cx="8370643" cy="345016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3000" b="0" i="0" baseline="0">
                <a:solidFill>
                  <a:schemeClr val="bg2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(ORGON SLAB MEDIUM 30 PT)</a:t>
            </a:r>
          </a:p>
        </p:txBody>
      </p:sp>
    </p:spTree>
    <p:extLst>
      <p:ext uri="{BB962C8B-B14F-4D97-AF65-F5344CB8AC3E}">
        <p14:creationId xmlns:p14="http://schemas.microsoft.com/office/powerpoint/2010/main" val="2724014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49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72" r:id="rId2"/>
    <p:sldLayoutId id="2147483655" r:id="rId3"/>
    <p:sldLayoutId id="2147483656" r:id="rId4"/>
    <p:sldLayoutId id="2147483657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176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93957" y="629709"/>
            <a:ext cx="4497144" cy="108796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0" y="3705785"/>
            <a:ext cx="1447800" cy="117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9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Contact IT to have </a:t>
            </a:r>
            <a:r>
              <a:rPr lang="en-US" dirty="0" err="1"/>
              <a:t>Orgon</a:t>
            </a:r>
            <a:r>
              <a:rPr lang="en-US" dirty="0"/>
              <a:t> Slab installed on your machine</a:t>
            </a:r>
          </a:p>
          <a:p>
            <a:r>
              <a:rPr lang="en-US" dirty="0"/>
              <a:t>You may need to close PowerPoint and re-open in order to access the fonts. </a:t>
            </a:r>
          </a:p>
          <a:p>
            <a:r>
              <a:rPr lang="en-US" dirty="0"/>
              <a:t>All templates themes include this brand font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YOU NEED ORGON SLAB FONT TO USE THIS TEMPLATE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FONTS</a:t>
            </a:r>
          </a:p>
        </p:txBody>
      </p:sp>
    </p:spTree>
    <p:extLst>
      <p:ext uri="{BB962C8B-B14F-4D97-AF65-F5344CB8AC3E}">
        <p14:creationId xmlns:p14="http://schemas.microsoft.com/office/powerpoint/2010/main" val="2506191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 Missouri S&amp;T color palette is built into this theme.</a:t>
            </a:r>
          </a:p>
          <a:p>
            <a:endParaRPr lang="en-US" dirty="0"/>
          </a:p>
          <a:p>
            <a:r>
              <a:rPr lang="en-US" dirty="0"/>
              <a:t>There are two layout styles and two designs in this theme: Miners Dig Deeper and plain.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ABOUT THIS THEME</a:t>
            </a:r>
          </a:p>
        </p:txBody>
      </p:sp>
    </p:spTree>
    <p:extLst>
      <p:ext uri="{BB962C8B-B14F-4D97-AF65-F5344CB8AC3E}">
        <p14:creationId xmlns:p14="http://schemas.microsoft.com/office/powerpoint/2010/main" val="2191979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DD">
      <a:dk1>
        <a:srgbClr val="509E2F"/>
      </a:dk1>
      <a:lt1>
        <a:srgbClr val="B2B4B2"/>
      </a:lt1>
      <a:dk2>
        <a:srgbClr val="509E6F"/>
      </a:dk2>
      <a:lt2>
        <a:srgbClr val="FFFFFF"/>
      </a:lt2>
      <a:accent1>
        <a:srgbClr val="78BE20"/>
      </a:accent1>
      <a:accent2>
        <a:srgbClr val="003B49"/>
      </a:accent2>
      <a:accent3>
        <a:srgbClr val="FDDA24"/>
      </a:accent3>
      <a:accent4>
        <a:srgbClr val="E87722"/>
      </a:accent4>
      <a:accent5>
        <a:srgbClr val="2DCCD3"/>
      </a:accent5>
      <a:accent6>
        <a:srgbClr val="005F83"/>
      </a:accent6>
      <a:hlink>
        <a:srgbClr val="2BC3C9"/>
      </a:hlink>
      <a:folHlink>
        <a:srgbClr val="E0621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</TotalTime>
  <Words>76</Words>
  <Application>Microsoft Macintosh PowerPoint</Application>
  <PresentationFormat>On-screen Show (16:9)</PresentationFormat>
  <Paragraphs>9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3" baseType="lpstr">
      <vt:lpstr>Arial</vt:lpstr>
      <vt:lpstr>Calibri</vt:lpstr>
      <vt:lpstr>Encode Sans Normal Black</vt:lpstr>
      <vt:lpstr>Lucida Grande</vt:lpstr>
      <vt:lpstr>Orgon Slab</vt:lpstr>
      <vt:lpstr>Orgon Slab ExtraLight</vt:lpstr>
      <vt:lpstr>Orgon Slab Light</vt:lpstr>
      <vt:lpstr>Orgon Slab Medium</vt:lpstr>
      <vt:lpstr>Office Theme</vt:lpstr>
      <vt:lpstr>2_Custom Design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Alanya Cannon</dc:creator>
  <cp:lastModifiedBy>Microsoft Office User</cp:lastModifiedBy>
  <cp:revision>26</cp:revision>
  <dcterms:created xsi:type="dcterms:W3CDTF">2014-10-14T00:51:43Z</dcterms:created>
  <dcterms:modified xsi:type="dcterms:W3CDTF">2019-03-26T21:26:26Z</dcterms:modified>
</cp:coreProperties>
</file>