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12/21/2015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23"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8"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10"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8"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10"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8"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8"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8"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8"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8"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9"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11" name="Slide Number Placeholder 5"/>
          <p:cNvSpPr>
            <a:spLocks noGrp="1"/>
          </p:cNvSpPr>
          <p:nvPr>
            <p:ph type="sldNum" sz="quarter" idx="11"/>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7"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6"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9"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9"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O5: Generator</a:t>
            </a:r>
            <a:endParaRPr lang="en-US" dirty="0"/>
          </a:p>
        </p:txBody>
      </p:sp>
      <p:sp>
        <p:nvSpPr>
          <p:cNvPr id="6" name="Slide Number Placeholder 5"/>
          <p:cNvSpPr>
            <a:spLocks noGrp="1"/>
          </p:cNvSpPr>
          <p:nvPr>
            <p:ph type="sldNum" sz="quarter" idx="4"/>
          </p:nvPr>
        </p:nvSpPr>
        <p:spPr>
          <a:xfrm>
            <a:off x="7127970" y="6422362"/>
            <a:ext cx="1904394"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Generator</a:t>
            </a:r>
            <a:endParaRPr lang="en-US" dirty="0"/>
          </a:p>
        </p:txBody>
      </p:sp>
      <p:sp>
        <p:nvSpPr>
          <p:cNvPr id="3" name="Subtitle 2"/>
          <p:cNvSpPr>
            <a:spLocks noGrp="1"/>
          </p:cNvSpPr>
          <p:nvPr>
            <p:ph type="subTitle" idx="1"/>
          </p:nvPr>
        </p:nvSpPr>
        <p:spPr/>
        <p:txBody>
          <a:bodyPr/>
          <a:lstStyle/>
          <a:p>
            <a:pPr algn="ctr"/>
            <a:r>
              <a:rPr lang="en-US" dirty="0" smtClean="0"/>
              <a:t>MS&amp;T Physics 2135, Lab O5</a:t>
            </a:r>
            <a:endParaRPr lang="en-US" dirty="0"/>
          </a:p>
        </p:txBody>
      </p:sp>
    </p:spTree>
    <p:extLst>
      <p:ext uri="{BB962C8B-B14F-4D97-AF65-F5344CB8AC3E}">
        <p14:creationId xmlns:p14="http://schemas.microsoft.com/office/powerpoint/2010/main" val="200628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Study a generator powered by a falling mass.</a:t>
            </a:r>
          </a:p>
          <a:p>
            <a:r>
              <a:rPr lang="en-US" dirty="0" smtClean="0"/>
              <a:t>Find the efficiency of the generator by examining how the potential energy stored in the hanging mass is converted to electrical and kinetic energy.</a:t>
            </a:r>
          </a:p>
          <a:p>
            <a:endParaRPr lang="en-US" dirty="0"/>
          </a:p>
          <a:p>
            <a:endParaRPr lang="en-US" dirty="0" smtClean="0"/>
          </a:p>
          <a:p>
            <a:pPr marL="0" indent="0">
              <a:buNone/>
            </a:pPr>
            <a:r>
              <a:rPr lang="en-US" dirty="0" smtClean="0"/>
              <a:t>Note: The generators you will be using today have a thin metal shaft connecting the magnet to the pulleys. This shaft is easily bent, so please be very careful not to damage the generators.  Also, please do not let the mass hangers hit the </a:t>
            </a:r>
            <a:r>
              <a:rPr lang="en-US" dirty="0" smtClean="0"/>
              <a:t>floor; they </a:t>
            </a:r>
            <a:r>
              <a:rPr lang="en-US" dirty="0" smtClean="0"/>
              <a:t>have been known to break from the impact. Use the yellow foam pad.</a:t>
            </a:r>
            <a:endParaRPr lang="en-US" dirty="0"/>
          </a:p>
        </p:txBody>
      </p:sp>
      <p:sp>
        <p:nvSpPr>
          <p:cNvPr id="4" name="Footer Placeholder 3"/>
          <p:cNvSpPr>
            <a:spLocks noGrp="1"/>
          </p:cNvSpPr>
          <p:nvPr>
            <p:ph type="ftr" sz="quarter" idx="3"/>
          </p:nvPr>
        </p:nvSpPr>
        <p:spPr/>
        <p:txBody>
          <a:bodyPr/>
          <a:lstStyle/>
          <a:p>
            <a:r>
              <a:rPr lang="en-US" smtClean="0"/>
              <a:t>MS&amp;T Physics 2135, Lab O5: Generator</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/5</a:t>
            </a:r>
            <a:endParaRPr lang="en-US" dirty="0"/>
          </a:p>
        </p:txBody>
      </p:sp>
    </p:spTree>
    <p:extLst>
      <p:ext uri="{BB962C8B-B14F-4D97-AF65-F5344CB8AC3E}">
        <p14:creationId xmlns:p14="http://schemas.microsoft.com/office/powerpoint/2010/main" val="273997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Height</a:t>
            </a:r>
            <a:endParaRPr lang="en-US" dirty="0"/>
          </a:p>
        </p:txBody>
      </p:sp>
      <p:sp>
        <p:nvSpPr>
          <p:cNvPr id="3" name="Content Placeholder 2"/>
          <p:cNvSpPr>
            <a:spLocks noGrp="1"/>
          </p:cNvSpPr>
          <p:nvPr>
            <p:ph idx="1"/>
          </p:nvPr>
        </p:nvSpPr>
        <p:spPr>
          <a:xfrm>
            <a:off x="677334" y="2160589"/>
            <a:ext cx="3856566" cy="3880773"/>
          </a:xfrm>
        </p:spPr>
        <p:txBody>
          <a:bodyPr/>
          <a:lstStyle/>
          <a:p>
            <a:r>
              <a:rPr lang="en-US" dirty="0" smtClean="0"/>
              <a:t>In this experiment, we need to know how far the mass </a:t>
            </a:r>
            <a:r>
              <a:rPr lang="en-US" dirty="0" smtClean="0"/>
              <a:t>falls </a:t>
            </a:r>
            <a:r>
              <a:rPr lang="en-US" dirty="0" smtClean="0"/>
              <a:t>while still driving the pulley.</a:t>
            </a:r>
          </a:p>
          <a:p>
            <a:r>
              <a:rPr lang="en-US" dirty="0" smtClean="0"/>
              <a:t>That means the </a:t>
            </a:r>
            <a:r>
              <a:rPr lang="en-US" i="1" dirty="0" smtClean="0"/>
              <a:t>h</a:t>
            </a:r>
            <a:r>
              <a:rPr lang="en-US" dirty="0" smtClean="0"/>
              <a:t> in potential energy may be the length of the string </a:t>
            </a:r>
            <a:r>
              <a:rPr lang="en-US" b="1" dirty="0" smtClean="0"/>
              <a:t>or</a:t>
            </a:r>
            <a:r>
              <a:rPr lang="en-US" dirty="0" smtClean="0"/>
              <a:t> the actual fall height. You decide which</a:t>
            </a:r>
            <a:r>
              <a:rPr lang="en-US" dirty="0" smtClean="0"/>
              <a:t>!</a:t>
            </a:r>
            <a:endParaRPr lang="en-US" dirty="0" smtClean="0"/>
          </a:p>
        </p:txBody>
      </p:sp>
      <p:sp>
        <p:nvSpPr>
          <p:cNvPr id="4" name="Footer Placeholder 3"/>
          <p:cNvSpPr>
            <a:spLocks noGrp="1"/>
          </p:cNvSpPr>
          <p:nvPr>
            <p:ph type="ftr" sz="quarter" idx="3"/>
          </p:nvPr>
        </p:nvSpPr>
        <p:spPr/>
        <p:txBody>
          <a:bodyPr/>
          <a:lstStyle/>
          <a:p>
            <a:r>
              <a:rPr lang="en-US" smtClean="0"/>
              <a:t>MS&amp;T Physics 2135, Lab O5: Generator</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/5</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3900" y="609599"/>
            <a:ext cx="4498464" cy="5526684"/>
          </a:xfrm>
          <a:prstGeom prst="rect">
            <a:avLst/>
          </a:prstGeom>
        </p:spPr>
      </p:pic>
    </p:spTree>
    <p:extLst>
      <p:ext uri="{BB962C8B-B14F-4D97-AF65-F5344CB8AC3E}">
        <p14:creationId xmlns:p14="http://schemas.microsoft.com/office/powerpoint/2010/main" val="2238639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Calculation in Capstone</a:t>
            </a:r>
            <a:endParaRPr lang="en-US" dirty="0"/>
          </a:p>
        </p:txBody>
      </p:sp>
      <p:sp>
        <p:nvSpPr>
          <p:cNvPr id="3" name="Content Placeholder 2"/>
          <p:cNvSpPr>
            <a:spLocks noGrp="1"/>
          </p:cNvSpPr>
          <p:nvPr>
            <p:ph idx="1"/>
          </p:nvPr>
        </p:nvSpPr>
        <p:spPr>
          <a:xfrm>
            <a:off x="677334" y="2160589"/>
            <a:ext cx="3508407" cy="3880773"/>
          </a:xfrm>
        </p:spPr>
        <p:txBody>
          <a:bodyPr/>
          <a:lstStyle/>
          <a:p>
            <a:r>
              <a:rPr lang="en-US" dirty="0" smtClean="0">
                <a:solidFill>
                  <a:schemeClr val="tx2"/>
                </a:solidFill>
              </a:rPr>
              <a:t>Click the Calculator tool</a:t>
            </a:r>
          </a:p>
          <a:p>
            <a:r>
              <a:rPr lang="en-US" dirty="0" smtClean="0">
                <a:solidFill>
                  <a:schemeClr val="tx2"/>
                </a:solidFill>
              </a:rPr>
              <a:t>Type in the formula and click Accept or hit enter.</a:t>
            </a:r>
          </a:p>
          <a:p>
            <a:r>
              <a:rPr lang="en-US" dirty="0" smtClean="0">
                <a:solidFill>
                  <a:schemeClr val="tx2"/>
                </a:solidFill>
              </a:rPr>
              <a:t>Using the Insert Data button, define V to be your </a:t>
            </a:r>
            <a:r>
              <a:rPr lang="en-US" dirty="0">
                <a:solidFill>
                  <a:schemeClr val="tx2"/>
                </a:solidFill>
              </a:rPr>
              <a:t>voltage  </a:t>
            </a:r>
            <a:r>
              <a:rPr lang="en-US" dirty="0" smtClean="0">
                <a:solidFill>
                  <a:schemeClr val="tx2"/>
                </a:solidFill>
              </a:rPr>
              <a:t>probe measurement.</a:t>
            </a:r>
          </a:p>
          <a:p>
            <a:r>
              <a:rPr lang="en-US" dirty="0" smtClean="0">
                <a:solidFill>
                  <a:schemeClr val="tx2"/>
                </a:solidFill>
              </a:rPr>
              <a:t>Define R=100.</a:t>
            </a:r>
          </a:p>
          <a:p>
            <a:r>
              <a:rPr lang="en-US" dirty="0" smtClean="0">
                <a:solidFill>
                  <a:schemeClr val="tx2"/>
                </a:solidFill>
              </a:rPr>
              <a:t>You can specify units for P and R by clicking in their Units boxes. Right click to find the </a:t>
            </a:r>
            <a:r>
              <a:rPr lang="el-GR" dirty="0" smtClean="0">
                <a:solidFill>
                  <a:schemeClr val="tx2"/>
                </a:solidFill>
              </a:rPr>
              <a:t>Ω</a:t>
            </a:r>
            <a:r>
              <a:rPr lang="en-US" dirty="0" smtClean="0">
                <a:solidFill>
                  <a:schemeClr val="tx2"/>
                </a:solidFill>
              </a:rPr>
              <a:t> symbol.</a:t>
            </a:r>
            <a:endParaRPr lang="en-US" dirty="0">
              <a:solidFill>
                <a:schemeClr val="tx2"/>
              </a:solidFill>
            </a:endParaRPr>
          </a:p>
        </p:txBody>
      </p:sp>
      <p:sp>
        <p:nvSpPr>
          <p:cNvPr id="4" name="Footer Placeholder 3"/>
          <p:cNvSpPr>
            <a:spLocks noGrp="1"/>
          </p:cNvSpPr>
          <p:nvPr>
            <p:ph type="ftr" sz="quarter" idx="3"/>
          </p:nvPr>
        </p:nvSpPr>
        <p:spPr/>
        <p:txBody>
          <a:bodyPr/>
          <a:lstStyle/>
          <a:p>
            <a:r>
              <a:rPr lang="en-US" smtClean="0"/>
              <a:t>MS&amp;T Physics 2135, Lab O5: Generator</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4</a:t>
            </a:fld>
            <a:r>
              <a:rPr lang="en-US" dirty="0" smtClean="0"/>
              <a:t>/5</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5741" y="1930400"/>
            <a:ext cx="5088261" cy="3911600"/>
          </a:xfrm>
          <a:prstGeom prst="rect">
            <a:avLst/>
          </a:prstGeom>
        </p:spPr>
      </p:pic>
    </p:spTree>
    <p:extLst>
      <p:ext uri="{BB962C8B-B14F-4D97-AF65-F5344CB8AC3E}">
        <p14:creationId xmlns:p14="http://schemas.microsoft.com/office/powerpoint/2010/main" val="25623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Area in Capstone</a:t>
            </a:r>
            <a:endParaRPr lang="en-US" dirty="0"/>
          </a:p>
        </p:txBody>
      </p:sp>
      <p:sp>
        <p:nvSpPr>
          <p:cNvPr id="4" name="Footer Placeholder 3"/>
          <p:cNvSpPr>
            <a:spLocks noGrp="1"/>
          </p:cNvSpPr>
          <p:nvPr>
            <p:ph type="ftr" sz="quarter" idx="3"/>
          </p:nvPr>
        </p:nvSpPr>
        <p:spPr/>
        <p:txBody>
          <a:bodyPr/>
          <a:lstStyle/>
          <a:p>
            <a:r>
              <a:rPr lang="en-US" smtClean="0"/>
              <a:t>MS&amp;T Physics 2135, Lab O5: Generator</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5</a:t>
            </a:fld>
            <a:r>
              <a:rPr lang="en-US" dirty="0" smtClean="0"/>
              <a:t>/5</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5742" y="1930400"/>
            <a:ext cx="5088260" cy="3911600"/>
          </a:xfrm>
          <a:prstGeom prst="rect">
            <a:avLst/>
          </a:prstGeom>
        </p:spPr>
      </p:pic>
      <p:sp>
        <p:nvSpPr>
          <p:cNvPr id="8" name="Content Placeholder 2"/>
          <p:cNvSpPr>
            <a:spLocks noGrp="1"/>
          </p:cNvSpPr>
          <p:nvPr>
            <p:ph idx="1"/>
          </p:nvPr>
        </p:nvSpPr>
        <p:spPr>
          <a:xfrm>
            <a:off x="677334" y="2160589"/>
            <a:ext cx="3508407" cy="3880773"/>
          </a:xfrm>
        </p:spPr>
        <p:txBody>
          <a:bodyPr/>
          <a:lstStyle/>
          <a:p>
            <a:r>
              <a:rPr lang="en-US" dirty="0" smtClean="0">
                <a:solidFill>
                  <a:schemeClr val="tx2"/>
                </a:solidFill>
              </a:rPr>
              <a:t>Set up a graph to plot your power calculations.</a:t>
            </a:r>
          </a:p>
          <a:p>
            <a:r>
              <a:rPr lang="en-US" dirty="0" smtClean="0">
                <a:solidFill>
                  <a:schemeClr val="tx2"/>
                </a:solidFill>
              </a:rPr>
              <a:t>Click the Area button to display the area under the curve in a box.</a:t>
            </a:r>
          </a:p>
          <a:p>
            <a:r>
              <a:rPr lang="en-US" dirty="0" smtClean="0">
                <a:solidFill>
                  <a:schemeClr val="tx2"/>
                </a:solidFill>
              </a:rPr>
              <a:t>You can move the box as you see fit.</a:t>
            </a:r>
          </a:p>
          <a:p>
            <a:pPr marL="0" indent="0">
              <a:buNone/>
            </a:pPr>
            <a:r>
              <a:rPr lang="en-US" dirty="0" smtClean="0">
                <a:solidFill>
                  <a:schemeClr val="tx2"/>
                </a:solidFill>
              </a:rPr>
              <a:t>Note: The units are based on what you specified when you set up your calculation.</a:t>
            </a:r>
            <a:endParaRPr lang="en-US" dirty="0">
              <a:solidFill>
                <a:schemeClr val="tx2"/>
              </a:solidFill>
            </a:endParaRPr>
          </a:p>
        </p:txBody>
      </p:sp>
    </p:spTree>
    <p:extLst>
      <p:ext uri="{BB962C8B-B14F-4D97-AF65-F5344CB8AC3E}">
        <p14:creationId xmlns:p14="http://schemas.microsoft.com/office/powerpoint/2010/main" val="323037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135</TotalTime>
  <Words>314</Words>
  <Application>Microsoft Office PowerPoint</Application>
  <PresentationFormat>Widescreen</PresentationFormat>
  <Paragraphs>31</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Georgia</vt:lpstr>
      <vt:lpstr>Trebuchet MS</vt:lpstr>
      <vt:lpstr>Wingdings 3</vt:lpstr>
      <vt:lpstr>Facet</vt:lpstr>
      <vt:lpstr>Generator</vt:lpstr>
      <vt:lpstr>Objectives</vt:lpstr>
      <vt:lpstr>A Note on Height</vt:lpstr>
      <vt:lpstr>Adding a Calculation in Capstone</vt:lpstr>
      <vt:lpstr>Calculating Area in Capstone</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18</cp:revision>
  <dcterms:created xsi:type="dcterms:W3CDTF">2015-12-03T20:43:21Z</dcterms:created>
  <dcterms:modified xsi:type="dcterms:W3CDTF">2015-12-21T21:43:27Z</dcterms:modified>
</cp:coreProperties>
</file>