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88B05-4E3B-4813-A9AA-F4616AE7440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CF57D-0D72-481B-9917-4E08AE06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CF57D-0D72-481B-9917-4E08AE064E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1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9648712" y="218015"/>
            <a:ext cx="2654300" cy="1992113"/>
            <a:chOff x="9648712" y="218015"/>
            <a:chExt cx="2654300" cy="19921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35" name="Picture 4" descr="http://marketing.mst.edu/media/universityadvancement/communications/images/logos/logo/MissouriSTlogo-whiteoutline-web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6225" y="218015"/>
              <a:ext cx="1819275" cy="1495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9648712" y="1686908"/>
              <a:ext cx="2654300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Physics</a:t>
              </a:r>
              <a:endParaRPr lang="en-US" sz="28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  <p:cxnSp>
          <p:nvCxnSpPr>
            <p:cNvPr id="37" name="Straight Connector 36"/>
            <p:cNvCxnSpPr/>
            <p:nvPr userDrawn="1"/>
          </p:nvCxnSpPr>
          <p:spPr>
            <a:xfrm flipV="1">
              <a:off x="10355612" y="2206045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V="1">
              <a:off x="10355612" y="1705386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E3: Resistance of a Diode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464" y="6422362"/>
            <a:ext cx="174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  <p:grpSp>
        <p:nvGrpSpPr>
          <p:cNvPr id="1034" name="Group 1033"/>
          <p:cNvGrpSpPr/>
          <p:nvPr userDrawn="1"/>
        </p:nvGrpSpPr>
        <p:grpSpPr>
          <a:xfrm>
            <a:off x="9648712" y="218015"/>
            <a:ext cx="2654300" cy="1992113"/>
            <a:chOff x="9648712" y="218015"/>
            <a:chExt cx="2654300" cy="19921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28" name="Picture 4" descr="http://marketing.mst.edu/media/universityadvancement/communications/images/logos/logo/MissouriSTlogo-whiteoutline-web.png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6225" y="218015"/>
              <a:ext cx="1819275" cy="1495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 userDrawn="1"/>
          </p:nvSpPr>
          <p:spPr>
            <a:xfrm>
              <a:off x="9648712" y="1686908"/>
              <a:ext cx="2654300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Physics</a:t>
              </a:r>
              <a:endParaRPr lang="en-US" sz="28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  <p:cxnSp>
          <p:nvCxnSpPr>
            <p:cNvPr id="31" name="Straight Connector 30"/>
            <p:cNvCxnSpPr/>
            <p:nvPr userDrawn="1"/>
          </p:nvCxnSpPr>
          <p:spPr>
            <a:xfrm flipV="1">
              <a:off x="10355612" y="2206045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V="1">
              <a:off x="10355612" y="1705386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Resistance of a Diode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MS&amp;T Physics 2135, Lab 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8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2135, Lab E3: Resistance of a Diode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2</a:t>
            </a:fld>
            <a:r>
              <a:rPr lang="en-US" dirty="0" smtClean="0"/>
              <a:t>/5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en-US" dirty="0" smtClean="0"/>
              <a:t>Determine how the resistance of a diode varies with both the direction and the magnitude of the current.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Note: You will need to decide how much data to collect today; there is no “right” answer.  Guidelines are provided below, but the final decision is yours.</a:t>
            </a:r>
          </a:p>
        </p:txBody>
      </p:sp>
    </p:spTree>
    <p:extLst>
      <p:ext uri="{BB962C8B-B14F-4D97-AF65-F5344CB8AC3E}">
        <p14:creationId xmlns:p14="http://schemas.microsoft.com/office/powerpoint/2010/main" val="425972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Blue Board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992693" cy="3880773"/>
          </a:xfrm>
        </p:spPr>
        <p:txBody>
          <a:bodyPr/>
          <a:lstStyle/>
          <a:p>
            <a:r>
              <a:rPr lang="en-US" dirty="0" smtClean="0"/>
              <a:t>The two components in the black box are resistors. Choose one and measure its resistance.</a:t>
            </a:r>
          </a:p>
          <a:p>
            <a:r>
              <a:rPr lang="en-US" dirty="0" smtClean="0"/>
              <a:t>The component in the white box is the diode.  As pictured, it will allow current to pass through it from right to left, but not from left to right.</a:t>
            </a:r>
          </a:p>
          <a:p>
            <a:r>
              <a:rPr lang="en-US" dirty="0" smtClean="0"/>
              <a:t>The other components (bulb socket and battery clip) are unused in this lab. There are no connections between the rest of the terminals on the board.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2135, Lab E3: Resistance of a Diode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3</a:t>
            </a:fld>
            <a:r>
              <a:rPr lang="en-US" dirty="0" smtClean="0"/>
              <a:t>/5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027" y="1930400"/>
            <a:ext cx="3603975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8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Assembled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945465" cy="3880773"/>
          </a:xfrm>
        </p:spPr>
        <p:txBody>
          <a:bodyPr/>
          <a:lstStyle/>
          <a:p>
            <a:r>
              <a:rPr lang="en-US" dirty="0" smtClean="0"/>
              <a:t>Current path: +6V to resistor, resistor to diode, diode to COM.</a:t>
            </a:r>
          </a:p>
          <a:p>
            <a:r>
              <a:rPr lang="en-US" dirty="0" smtClean="0"/>
              <a:t>Connect the DMM leads across the resistor to measure V</a:t>
            </a:r>
            <a:r>
              <a:rPr lang="en-US" baseline="-25000" dirty="0" smtClean="0"/>
              <a:t>R</a:t>
            </a:r>
            <a:r>
              <a:rPr lang="en-US" dirty="0" smtClean="0"/>
              <a:t> and across the diode to measure V</a:t>
            </a:r>
            <a:r>
              <a:rPr lang="en-US" baseline="-25000" dirty="0" smtClean="0"/>
              <a:t>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To reverse bias the diode, swap the wires at the power supply.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2135, Lab E3: Resistance of a Diode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4</a:t>
            </a:fld>
            <a:r>
              <a:rPr lang="en-US" dirty="0" smtClean="0"/>
              <a:t>/5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3" b="10473"/>
          <a:stretch/>
        </p:blipFill>
        <p:spPr>
          <a:xfrm>
            <a:off x="4622800" y="1930400"/>
            <a:ext cx="4651201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Data Do You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4110567" cy="3880773"/>
          </a:xfrm>
        </p:spPr>
        <p:txBody>
          <a:bodyPr/>
          <a:lstStyle/>
          <a:p>
            <a:r>
              <a:rPr lang="en-US" dirty="0" smtClean="0"/>
              <a:t>An ideal diode blocks current until the turn on voltage </a:t>
            </a:r>
            <a:r>
              <a:rPr lang="en-US" dirty="0"/>
              <a:t>V</a:t>
            </a:r>
            <a:r>
              <a:rPr lang="en-US" baseline="-25000" dirty="0"/>
              <a:t>TO</a:t>
            </a:r>
            <a:r>
              <a:rPr lang="en-US" dirty="0"/>
              <a:t> </a:t>
            </a:r>
            <a:r>
              <a:rPr lang="en-US" dirty="0" smtClean="0"/>
              <a:t>is reached, then passes current unimpeded.</a:t>
            </a:r>
          </a:p>
          <a:p>
            <a:r>
              <a:rPr lang="en-US" dirty="0" smtClean="0"/>
              <a:t>A real diode turns on gradually, then has nonzero resistance.</a:t>
            </a:r>
          </a:p>
          <a:p>
            <a:r>
              <a:rPr lang="en-US" dirty="0" smtClean="0"/>
              <a:t>Take some data, then make your table and plot.</a:t>
            </a:r>
          </a:p>
          <a:p>
            <a:r>
              <a:rPr lang="en-US" dirty="0" smtClean="0"/>
              <a:t>Take further data until you can clearly see the diode’s behavior as V</a:t>
            </a:r>
            <a:r>
              <a:rPr lang="en-US" baseline="-25000" dirty="0" smtClean="0"/>
              <a:t>D</a:t>
            </a:r>
            <a:r>
              <a:rPr lang="en-US" dirty="0" smtClean="0"/>
              <a:t> first approaches, then exceeds V</a:t>
            </a:r>
            <a:r>
              <a:rPr lang="en-US" baseline="-25000" dirty="0" smtClean="0"/>
              <a:t>TO</a:t>
            </a:r>
            <a:r>
              <a:rPr lang="en-US" dirty="0" smtClean="0"/>
              <a:t>. Thoroughly test the reverse bias behavior as well.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2135, Lab E3: Resistance of a Diode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5</a:t>
            </a:fld>
            <a:r>
              <a:rPr lang="en-US" dirty="0" smtClean="0"/>
              <a:t>/5</a:t>
            </a:r>
            <a:endParaRPr lang="en-US" dirty="0"/>
          </a:p>
        </p:txBody>
      </p:sp>
      <p:sp>
        <p:nvSpPr>
          <p:cNvPr id="6" name="Quad Arrow 5"/>
          <p:cNvSpPr/>
          <p:nvPr/>
        </p:nvSpPr>
        <p:spPr>
          <a:xfrm>
            <a:off x="4826000" y="1930400"/>
            <a:ext cx="4584700" cy="4110962"/>
          </a:xfrm>
          <a:prstGeom prst="quadArrow">
            <a:avLst>
              <a:gd name="adj1" fmla="val 0"/>
              <a:gd name="adj2" fmla="val 2101"/>
              <a:gd name="adj3" fmla="val 28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445500" y="1975923"/>
            <a:ext cx="0" cy="1999177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445500" y="3985881"/>
            <a:ext cx="0" cy="2032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321300" y="3985881"/>
            <a:ext cx="3124200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899400" y="4152900"/>
            <a:ext cx="120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TO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78900" y="3819749"/>
            <a:ext cx="120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D</a:t>
            </a:r>
            <a:endParaRPr lang="en-US" baseline="-250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0364" y="1975923"/>
            <a:ext cx="120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I</a:t>
            </a:r>
            <a:r>
              <a:rPr lang="en-US" baseline="-25000" dirty="0" smtClean="0">
                <a:solidFill>
                  <a:schemeClr val="accent1"/>
                </a:solidFill>
              </a:rPr>
              <a:t>D</a:t>
            </a:r>
            <a:endParaRPr lang="en-US" baseline="-250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43800" y="5269131"/>
            <a:ext cx="1590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Forward Bias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56200" y="5269131"/>
            <a:ext cx="1506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Reverse Bias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187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336</Words>
  <Application>Microsoft Office PowerPoint</Application>
  <PresentationFormat>Widescreen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Georgia</vt:lpstr>
      <vt:lpstr>Trebuchet MS</vt:lpstr>
      <vt:lpstr>Wingdings 3</vt:lpstr>
      <vt:lpstr>Facet</vt:lpstr>
      <vt:lpstr>Resistance of a Diode</vt:lpstr>
      <vt:lpstr>Objectives</vt:lpstr>
      <vt:lpstr>The Blue Board Explained</vt:lpstr>
      <vt:lpstr>Assembled Circuit</vt:lpstr>
      <vt:lpstr>How Much Data Do You Need?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Upshaw, Adam Kelly</dc:creator>
  <cp:lastModifiedBy>Upshaw, Adam Kelly</cp:lastModifiedBy>
  <cp:revision>16</cp:revision>
  <dcterms:created xsi:type="dcterms:W3CDTF">2015-12-03T20:43:21Z</dcterms:created>
  <dcterms:modified xsi:type="dcterms:W3CDTF">2015-12-17T19:43:48Z</dcterms:modified>
</cp:coreProperties>
</file>