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02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188B05-4E3B-4813-A9AA-F4616AE74407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CF57D-0D72-481B-9917-4E08AE064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3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CF57D-0D72-481B-9917-4E08AE064E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16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MS&amp;T Physics X135, Lab YZ: Tutorial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Slide </a:t>
            </a:r>
            <a:fld id="{D57F1E4F-1CFF-5643-939E-217C01CDF565}" type="slidenum">
              <a:rPr lang="en-US" smtClean="0"/>
              <a:pPr/>
              <a:t>‹#›</a:t>
            </a:fld>
            <a:endParaRPr lang="en-US" dirty="0" smtClean="0"/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9648712" y="218015"/>
            <a:ext cx="2654300" cy="1992113"/>
            <a:chOff x="9648712" y="218015"/>
            <a:chExt cx="2654300" cy="19921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5" name="Picture 4" descr="http://marketing.mst.edu/media/universityadvancement/communications/images/logos/logo/MissouriSTlogo-whiteoutline-web.pn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66225" y="218015"/>
              <a:ext cx="1819275" cy="14954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Box 35"/>
            <p:cNvSpPr txBox="1"/>
            <p:nvPr userDrawn="1"/>
          </p:nvSpPr>
          <p:spPr>
            <a:xfrm>
              <a:off x="9648712" y="1686908"/>
              <a:ext cx="2654300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  <a:latin typeface="Georgia" panose="02040502050405020303" pitchFamily="18" charset="0"/>
                </a:rPr>
                <a:t>Physics</a:t>
              </a:r>
              <a:endParaRPr lang="en-US" sz="2800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</p:txBody>
        </p:sp>
        <p:cxnSp>
          <p:nvCxnSpPr>
            <p:cNvPr id="37" name="Straight Connector 36"/>
            <p:cNvCxnSpPr/>
            <p:nvPr userDrawn="1"/>
          </p:nvCxnSpPr>
          <p:spPr>
            <a:xfrm flipV="1">
              <a:off x="10355612" y="2206045"/>
              <a:ext cx="1222142" cy="174"/>
            </a:xfrm>
            <a:prstGeom prst="line">
              <a:avLst/>
            </a:prstGeom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>
            <a:xfrm flipV="1">
              <a:off x="10355612" y="1705386"/>
              <a:ext cx="1222142" cy="174"/>
            </a:xfrm>
            <a:prstGeom prst="line">
              <a:avLst/>
            </a:prstGeom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MS&amp;T Physics X135, Lab YZ: Tutorial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MS&amp;T Physics X135, Lab YZ: Tutorial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MS&amp;T Physics X135, Lab YZ: Tutorial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MS&amp;T Physics X135, Lab YZ: Tutorial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MS&amp;T Physics X135, Lab YZ: Tutorial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MS&amp;T Physics X135, Lab YZ: Tutorial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MS&amp;T Physics X135, Lab YZ: Tutorial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MS&amp;T Physics X135, Lab YZ: Tutorial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Slide </a:t>
            </a:r>
            <a:fld id="{D57F1E4F-1CFF-5643-939E-217C01CDF565}" type="slidenum">
              <a:rPr lang="en-US" smtClean="0"/>
              <a:pPr/>
              <a:t>‹#›</a:t>
            </a:fld>
            <a:endParaRPr lang="en-US" dirty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MS&amp;T Physics X135, Lab YZ: Tutorial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MS&amp;T Physics X135, Lab YZ: Tutorial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MS&amp;T Physics X135, Lab YZ: Tutorial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MS&amp;T Physics X135, Lab YZ: Tutorial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MS&amp;T Physics X135, Lab YZ: Tutorial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MS&amp;T Physics X135, Lab YZ: Tutorial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MS&amp;T Physics X135, Lab YZ: Tutorial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422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MS&amp;T Physics X135, Lab YZ: Tutorial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5070" y="6422362"/>
            <a:ext cx="13272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Slide </a:t>
            </a:r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34" name="Group 1033"/>
          <p:cNvGrpSpPr/>
          <p:nvPr userDrawn="1"/>
        </p:nvGrpSpPr>
        <p:grpSpPr>
          <a:xfrm>
            <a:off x="9648712" y="218015"/>
            <a:ext cx="2654300" cy="1992113"/>
            <a:chOff x="9648712" y="218015"/>
            <a:chExt cx="2654300" cy="19921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28" name="Picture 4" descr="http://marketing.mst.edu/media/universityadvancement/communications/images/logos/logo/MissouriSTlogo-whiteoutline-web.png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66225" y="218015"/>
              <a:ext cx="1819275" cy="14954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 userDrawn="1"/>
          </p:nvSpPr>
          <p:spPr>
            <a:xfrm>
              <a:off x="9648712" y="1686908"/>
              <a:ext cx="2654300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  <a:latin typeface="Georgia" panose="02040502050405020303" pitchFamily="18" charset="0"/>
                </a:rPr>
                <a:t>Physics</a:t>
              </a:r>
              <a:endParaRPr lang="en-US" sz="2800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</p:txBody>
        </p:sp>
        <p:cxnSp>
          <p:nvCxnSpPr>
            <p:cNvPr id="31" name="Straight Connector 30"/>
            <p:cNvCxnSpPr/>
            <p:nvPr userDrawn="1"/>
          </p:nvCxnSpPr>
          <p:spPr>
            <a:xfrm flipV="1">
              <a:off x="10355612" y="2206045"/>
              <a:ext cx="1222142" cy="174"/>
            </a:xfrm>
            <a:prstGeom prst="line">
              <a:avLst/>
            </a:prstGeom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 flipV="1">
              <a:off x="10355612" y="1705386"/>
              <a:ext cx="1222142" cy="174"/>
            </a:xfrm>
            <a:prstGeom prst="line">
              <a:avLst/>
            </a:prstGeom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Equipotentials</a:t>
            </a:r>
            <a:r>
              <a:rPr lang="en-US" dirty="0" smtClean="0"/>
              <a:t> and Electric Fields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MS&amp;T Physics 2135, Lab O2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289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equipotential lines for a configuration of conductors.</a:t>
            </a:r>
          </a:p>
          <a:p>
            <a:r>
              <a:rPr lang="en-US" dirty="0" smtClean="0"/>
              <a:t>Understand the relationship between equipotential lines and electric field lines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Note: You should sketch a guess of what the equipotential lines of your particular arrangement of electrodes will look like before you get started.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MS&amp;T Physics 2135, Lab </a:t>
            </a:r>
            <a:r>
              <a:rPr lang="en-US" dirty="0" smtClean="0"/>
              <a:t>O2: </a:t>
            </a:r>
            <a:r>
              <a:rPr lang="en-US" dirty="0" err="1" smtClean="0"/>
              <a:t>Equipotentials</a:t>
            </a:r>
            <a:r>
              <a:rPr lang="en-US" dirty="0" smtClean="0"/>
              <a:t>, Electric Fields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D57F1E4F-1CFF-5643-939E-217C01CDF565}" type="slidenum">
              <a:rPr lang="en-US" smtClean="0"/>
              <a:pPr/>
              <a:t>2</a:t>
            </a:fld>
            <a:r>
              <a:rPr lang="en-US" dirty="0" smtClean="0"/>
              <a:t>/7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34326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2744508" cy="3880773"/>
          </a:xfrm>
        </p:spPr>
        <p:txBody>
          <a:bodyPr/>
          <a:lstStyle/>
          <a:p>
            <a:r>
              <a:rPr lang="en-US" dirty="0" smtClean="0"/>
              <a:t>The red DMM lead is used as a voltage probe.</a:t>
            </a:r>
          </a:p>
          <a:p>
            <a:r>
              <a:rPr lang="en-US" dirty="0" smtClean="0"/>
              <a:t>The black DMM lead is connected to the Power Supply’s COM port.</a:t>
            </a:r>
          </a:p>
          <a:p>
            <a:r>
              <a:rPr lang="en-US" dirty="0" smtClean="0"/>
              <a:t>Here, V</a:t>
            </a:r>
            <a:r>
              <a:rPr lang="en-US" baseline="-25000" dirty="0" smtClean="0"/>
              <a:t>PS</a:t>
            </a:r>
            <a:r>
              <a:rPr lang="en-US" dirty="0" smtClean="0"/>
              <a:t> = 4V.  You can choose anything between 1V and 5V.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D57F1E4F-1CFF-5643-939E-217C01CDF565}" type="slidenum">
              <a:rPr lang="en-US" smtClean="0"/>
              <a:pPr/>
              <a:t>3</a:t>
            </a:fld>
            <a:r>
              <a:rPr lang="en-US" dirty="0" smtClean="0"/>
              <a:t>/7</a:t>
            </a: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92"/>
          <a:stretch/>
        </p:blipFill>
        <p:spPr>
          <a:xfrm>
            <a:off x="3421842" y="1930400"/>
            <a:ext cx="5852160" cy="3616960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7334" y="6422362"/>
            <a:ext cx="6297612" cy="365125"/>
          </a:xfrm>
        </p:spPr>
        <p:txBody>
          <a:bodyPr/>
          <a:lstStyle/>
          <a:p>
            <a:r>
              <a:rPr lang="en-US" dirty="0"/>
              <a:t>MS&amp;T Physics 2135, Lab </a:t>
            </a:r>
            <a:r>
              <a:rPr lang="en-US" dirty="0" smtClean="0"/>
              <a:t>O2: </a:t>
            </a:r>
            <a:r>
              <a:rPr lang="en-US" dirty="0" err="1" smtClean="0"/>
              <a:t>Equipotentials</a:t>
            </a:r>
            <a:r>
              <a:rPr lang="en-US" dirty="0" smtClean="0"/>
              <a:t>, Electric Fields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306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Field Between the Conductors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4481868" cy="3880773"/>
          </a:xfrm>
        </p:spPr>
        <p:txBody>
          <a:bodyPr/>
          <a:lstStyle/>
          <a:p>
            <a:r>
              <a:rPr lang="en-US" dirty="0" smtClean="0"/>
              <a:t>One conductor is connected to the +6V port of the Power Supply. Here, it’s the one at right.</a:t>
            </a:r>
          </a:p>
          <a:p>
            <a:r>
              <a:rPr lang="en-US" dirty="0" smtClean="0"/>
              <a:t>The other conductor (at left) is connected to COM. </a:t>
            </a:r>
          </a:p>
          <a:p>
            <a:r>
              <a:rPr lang="en-US" dirty="0" smtClean="0"/>
              <a:t>The electrodes are pinned to the center of the conductors to minimize error.</a:t>
            </a:r>
          </a:p>
          <a:p>
            <a:r>
              <a:rPr lang="en-US" dirty="0" smtClean="0"/>
              <a:t>Mark the electrode and conductor</a:t>
            </a:r>
            <a:r>
              <a:rPr lang="en-US" dirty="0"/>
              <a:t> locations</a:t>
            </a:r>
            <a:r>
              <a:rPr lang="en-US" dirty="0" smtClean="0"/>
              <a:t> on the engineering paper!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D57F1E4F-1CFF-5643-939E-217C01CDF565}" type="slidenum">
              <a:rPr lang="en-US" smtClean="0"/>
              <a:pPr/>
              <a:t>4</a:t>
            </a:fld>
            <a:r>
              <a:rPr lang="en-US" dirty="0" smtClean="0"/>
              <a:t>/7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7" t="18148" r="22592" b="21605"/>
          <a:stretch/>
        </p:blipFill>
        <p:spPr>
          <a:xfrm rot="10800000">
            <a:off x="5159202" y="2311400"/>
            <a:ext cx="4114800" cy="3098800"/>
          </a:xfrm>
          <a:prstGeom prst="rect">
            <a:avLst/>
          </a:prstGeom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7334" y="6422362"/>
            <a:ext cx="6297612" cy="365125"/>
          </a:xfrm>
        </p:spPr>
        <p:txBody>
          <a:bodyPr/>
          <a:lstStyle/>
          <a:p>
            <a:r>
              <a:rPr lang="en-US" dirty="0"/>
              <a:t>MS&amp;T Physics 2135, Lab </a:t>
            </a:r>
            <a:r>
              <a:rPr lang="en-US" dirty="0" smtClean="0"/>
              <a:t>O2: </a:t>
            </a:r>
            <a:r>
              <a:rPr lang="en-US" dirty="0" err="1" smtClean="0"/>
              <a:t>Equipotentials</a:t>
            </a:r>
            <a:r>
              <a:rPr lang="en-US" dirty="0" smtClean="0"/>
              <a:t>, Electric Fields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876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Marking Points to Construct Equipotential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4239072" cy="3880773"/>
          </a:xfrm>
        </p:spPr>
        <p:txBody>
          <a:bodyPr/>
          <a:lstStyle/>
          <a:p>
            <a:r>
              <a:rPr lang="en-US" dirty="0" smtClean="0"/>
              <a:t>Using the banana clip on the red DMM lead, find a point at the desired voltage. Press firmly to make a mark.</a:t>
            </a:r>
          </a:p>
          <a:p>
            <a:r>
              <a:rPr lang="en-US" dirty="0" smtClean="0"/>
              <a:t>Make several marks all at the same voltage to allow an equipotential line to be constructed.</a:t>
            </a:r>
          </a:p>
          <a:p>
            <a:r>
              <a:rPr lang="en-US" dirty="0" smtClean="0"/>
              <a:t>Repeat for several voltages. You want a clear picture of the field, so pay close attention to regions of rapid change (i.e. pointy parts)!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D57F1E4F-1CFF-5643-939E-217C01CDF565}" type="slidenum">
              <a:rPr lang="en-US" smtClean="0"/>
              <a:pPr/>
              <a:t>5</a:t>
            </a:fld>
            <a:r>
              <a:rPr lang="en-US" dirty="0" smtClean="0"/>
              <a:t>/7</a:t>
            </a: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2" t="6366" r="5260"/>
          <a:stretch/>
        </p:blipFill>
        <p:spPr>
          <a:xfrm>
            <a:off x="4916406" y="1930400"/>
            <a:ext cx="4357596" cy="3821458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7334" y="6422362"/>
            <a:ext cx="6297612" cy="365125"/>
          </a:xfrm>
        </p:spPr>
        <p:txBody>
          <a:bodyPr/>
          <a:lstStyle/>
          <a:p>
            <a:r>
              <a:rPr lang="en-US" dirty="0"/>
              <a:t>MS&amp;T Physics 2135, Lab </a:t>
            </a:r>
            <a:r>
              <a:rPr lang="en-US" dirty="0" smtClean="0"/>
              <a:t>O2: </a:t>
            </a:r>
            <a:r>
              <a:rPr lang="en-US" dirty="0" err="1" smtClean="0"/>
              <a:t>Equipotentials</a:t>
            </a:r>
            <a:r>
              <a:rPr lang="en-US" dirty="0" smtClean="0"/>
              <a:t>, Electric Fields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336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Marks Made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4126267" cy="3880773"/>
          </a:xfrm>
        </p:spPr>
        <p:txBody>
          <a:bodyPr/>
          <a:lstStyle/>
          <a:p>
            <a:r>
              <a:rPr lang="en-US" dirty="0" smtClean="0"/>
              <a:t>The electrodes and 0V conductor are marked. The +4V conductor was off page, which is noted.</a:t>
            </a:r>
          </a:p>
          <a:p>
            <a:r>
              <a:rPr lang="en-US" dirty="0" smtClean="0"/>
              <a:t>The line at left was made by pressing the probe while continuously tracing points at +3V. This works, but is error-prone. Dots are preferred.</a:t>
            </a:r>
          </a:p>
          <a:p>
            <a:pPr marL="0" indent="0">
              <a:buNone/>
            </a:pPr>
            <a:r>
              <a:rPr lang="en-US" dirty="0" smtClean="0"/>
              <a:t>Note: This diagram is incomplete! </a:t>
            </a:r>
            <a:r>
              <a:rPr lang="en-US" dirty="0" smtClean="0"/>
              <a:t>It needs more </a:t>
            </a:r>
            <a:r>
              <a:rPr lang="en-US" dirty="0" err="1" smtClean="0"/>
              <a:t>equipotentials</a:t>
            </a:r>
            <a:r>
              <a:rPr lang="en-US" dirty="0" smtClean="0"/>
              <a:t> near the 0V electrode.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D57F1E4F-1CFF-5643-939E-217C01CDF565}" type="slidenum">
              <a:rPr lang="en-US" smtClean="0"/>
              <a:pPr/>
              <a:t>6</a:t>
            </a:fld>
            <a:r>
              <a:rPr lang="en-US" dirty="0" smtClean="0"/>
              <a:t>/7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" t="4067" r="7179" b="3390"/>
          <a:stretch/>
        </p:blipFill>
        <p:spPr>
          <a:xfrm>
            <a:off x="4803601" y="2160589"/>
            <a:ext cx="4470401" cy="3467100"/>
          </a:xfrm>
          <a:prstGeom prst="rect">
            <a:avLst/>
          </a:prstGeom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7334" y="6422362"/>
            <a:ext cx="6297612" cy="365125"/>
          </a:xfrm>
        </p:spPr>
        <p:txBody>
          <a:bodyPr/>
          <a:lstStyle/>
          <a:p>
            <a:r>
              <a:rPr lang="en-US" dirty="0"/>
              <a:t>MS&amp;T Physics 2135, Lab </a:t>
            </a:r>
            <a:r>
              <a:rPr lang="en-US" dirty="0" smtClean="0"/>
              <a:t>O2: </a:t>
            </a:r>
            <a:r>
              <a:rPr lang="en-US" dirty="0" err="1" smtClean="0"/>
              <a:t>Equipotentials</a:t>
            </a:r>
            <a:r>
              <a:rPr lang="en-US" dirty="0" smtClean="0"/>
              <a:t>, Electric Fields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017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Equipotentials</a:t>
            </a:r>
            <a:r>
              <a:rPr lang="en-US" dirty="0" smtClean="0"/>
              <a:t>, Field Lines, and Calculation of E at Point 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3912908" cy="3880773"/>
          </a:xfrm>
        </p:spPr>
        <p:txBody>
          <a:bodyPr/>
          <a:lstStyle/>
          <a:p>
            <a:r>
              <a:rPr lang="en-US" dirty="0" smtClean="0"/>
              <a:t>Equipotential (purple) and field (pink) </a:t>
            </a:r>
            <a:r>
              <a:rPr lang="en-US" dirty="0"/>
              <a:t>lines </a:t>
            </a:r>
            <a:r>
              <a:rPr lang="en-US" dirty="0" smtClean="0"/>
              <a:t>have been drawn.</a:t>
            </a:r>
          </a:p>
          <a:p>
            <a:r>
              <a:rPr lang="en-US" dirty="0" smtClean="0"/>
              <a:t>Point A has been chosen and </a:t>
            </a:r>
            <a:r>
              <a:rPr lang="el-GR" dirty="0" smtClean="0"/>
              <a:t>Δ</a:t>
            </a:r>
            <a:r>
              <a:rPr lang="en-US" dirty="0" smtClean="0"/>
              <a:t>V and </a:t>
            </a:r>
            <a:r>
              <a:rPr lang="el-GR" dirty="0" smtClean="0"/>
              <a:t>Δ</a:t>
            </a:r>
            <a:r>
              <a:rPr lang="en-US" dirty="0" smtClean="0"/>
              <a:t>x have been noted (red).</a:t>
            </a:r>
          </a:p>
          <a:p>
            <a:r>
              <a:rPr lang="en-US" dirty="0" smtClean="0"/>
              <a:t>Make the equipotential and field lines distinguishable.</a:t>
            </a:r>
          </a:p>
          <a:p>
            <a:pPr marL="0" indent="0">
              <a:buNone/>
            </a:pPr>
            <a:r>
              <a:rPr lang="en-US" dirty="0" smtClean="0"/>
              <a:t>Note</a:t>
            </a:r>
            <a:r>
              <a:rPr lang="en-US" dirty="0"/>
              <a:t>: This diagram </a:t>
            </a:r>
            <a:r>
              <a:rPr lang="en-US" dirty="0" smtClean="0"/>
              <a:t>is </a:t>
            </a:r>
            <a:r>
              <a:rPr lang="en-US" dirty="0" smtClean="0"/>
              <a:t>incomplete. </a:t>
            </a:r>
            <a:r>
              <a:rPr lang="en-US" dirty="0" smtClean="0"/>
              <a:t>It should have </a:t>
            </a:r>
            <a:r>
              <a:rPr lang="en-US" dirty="0" smtClean="0"/>
              <a:t>more </a:t>
            </a:r>
            <a:r>
              <a:rPr lang="en-US" dirty="0" smtClean="0"/>
              <a:t>field </a:t>
            </a:r>
            <a:r>
              <a:rPr lang="en-US" dirty="0" smtClean="0"/>
              <a:t>lines.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D57F1E4F-1CFF-5643-939E-217C01CDF565}" type="slidenum">
              <a:rPr lang="en-US" smtClean="0"/>
              <a:pPr/>
              <a:t>7</a:t>
            </a:fld>
            <a:r>
              <a:rPr lang="en-US" dirty="0" smtClean="0"/>
              <a:t>/7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242" y="1930400"/>
            <a:ext cx="4683760" cy="3515360"/>
          </a:xfrm>
          <a:prstGeom prst="rect">
            <a:avLst/>
          </a:prstGeom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7334" y="6422362"/>
            <a:ext cx="6297612" cy="365125"/>
          </a:xfrm>
        </p:spPr>
        <p:txBody>
          <a:bodyPr/>
          <a:lstStyle/>
          <a:p>
            <a:r>
              <a:rPr lang="en-US" dirty="0"/>
              <a:t>MS&amp;T Physics 2135, Lab </a:t>
            </a:r>
            <a:r>
              <a:rPr lang="en-US" dirty="0" smtClean="0"/>
              <a:t>O2: </a:t>
            </a:r>
            <a:r>
              <a:rPr lang="en-US" dirty="0" err="1" smtClean="0"/>
              <a:t>Equipotentials</a:t>
            </a:r>
            <a:r>
              <a:rPr lang="en-US" dirty="0" smtClean="0"/>
              <a:t>, Electric Fields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08849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239</TotalTime>
  <Words>452</Words>
  <Application>Microsoft Office PowerPoint</Application>
  <PresentationFormat>Widescreen</PresentationFormat>
  <Paragraphs>43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Georgia</vt:lpstr>
      <vt:lpstr>Trebuchet MS</vt:lpstr>
      <vt:lpstr>Wingdings 3</vt:lpstr>
      <vt:lpstr>Facet</vt:lpstr>
      <vt:lpstr>Equipotentials and Electric Fields</vt:lpstr>
      <vt:lpstr>Objectives</vt:lpstr>
      <vt:lpstr>Experimental Setup</vt:lpstr>
      <vt:lpstr>Creating a Field Between the Conductors</vt:lpstr>
      <vt:lpstr>Marking Points to Construct Equipotential Lines</vt:lpstr>
      <vt:lpstr>Example of Marks Made</vt:lpstr>
      <vt:lpstr>Equipotentials, Field Lines, and Calculation of E at Point A</vt:lpstr>
    </vt:vector>
  </TitlesOfParts>
  <Company>Missouri University of Science and Technology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Upshaw, Adam Kelly</dc:creator>
  <cp:lastModifiedBy>Upshaw, Adam Kelly</cp:lastModifiedBy>
  <cp:revision>18</cp:revision>
  <dcterms:created xsi:type="dcterms:W3CDTF">2015-12-03T20:43:21Z</dcterms:created>
  <dcterms:modified xsi:type="dcterms:W3CDTF">2015-12-17T17:12:30Z</dcterms:modified>
</cp:coreProperties>
</file>