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2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88B05-4E3B-4813-A9AA-F4616AE74407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CF57D-0D72-481B-9917-4E08AE064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13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CF57D-0D72-481B-9917-4E08AE064E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16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9648712" y="218015"/>
            <a:ext cx="2654300" cy="1992113"/>
            <a:chOff x="9648712" y="218015"/>
            <a:chExt cx="2654300" cy="199211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35" name="Picture 4" descr="http://marketing.mst.edu/media/universityadvancement/communications/images/logos/logo/MissouriSTlogo-whiteoutline-web.pn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66225" y="218015"/>
              <a:ext cx="1819275" cy="14954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6" name="TextBox 35"/>
            <p:cNvSpPr txBox="1"/>
            <p:nvPr userDrawn="1"/>
          </p:nvSpPr>
          <p:spPr>
            <a:xfrm>
              <a:off x="9648712" y="1686908"/>
              <a:ext cx="2654300" cy="52322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  <a:latin typeface="Georgia" panose="02040502050405020303" pitchFamily="18" charset="0"/>
                </a:rPr>
                <a:t>Physics</a:t>
              </a:r>
              <a:endParaRPr lang="en-US" sz="2800" dirty="0">
                <a:solidFill>
                  <a:schemeClr val="bg1"/>
                </a:solidFill>
                <a:latin typeface="Georgia" panose="02040502050405020303" pitchFamily="18" charset="0"/>
              </a:endParaRPr>
            </a:p>
          </p:txBody>
        </p:sp>
        <p:cxnSp>
          <p:nvCxnSpPr>
            <p:cNvPr id="37" name="Straight Connector 36"/>
            <p:cNvCxnSpPr/>
            <p:nvPr userDrawn="1"/>
          </p:nvCxnSpPr>
          <p:spPr>
            <a:xfrm flipV="1">
              <a:off x="10355612" y="2206045"/>
              <a:ext cx="1222142" cy="174"/>
            </a:xfrm>
            <a:prstGeom prst="line">
              <a:avLst/>
            </a:pr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 userDrawn="1"/>
          </p:nvCxnSpPr>
          <p:spPr>
            <a:xfrm flipV="1">
              <a:off x="10355612" y="1705386"/>
              <a:ext cx="1222142" cy="174"/>
            </a:xfrm>
            <a:prstGeom prst="line">
              <a:avLst/>
            </a:pr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2135, Lab O4: RC Circuits</a:t>
            </a:r>
            <a:endParaRPr lang="en-US" dirty="0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089" y="6422362"/>
            <a:ext cx="1808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2135, Lab O4: RC Circuits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089" y="6422362"/>
            <a:ext cx="1808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2135, Lab O4: RC Circuits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089" y="6422362"/>
            <a:ext cx="1808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2135, Lab O4: RC Circuits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089" y="6422362"/>
            <a:ext cx="1808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2135, Lab O4: RC Circuits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089" y="6422362"/>
            <a:ext cx="1808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2135, Lab O4: RC Circuits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089" y="6422362"/>
            <a:ext cx="1808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2135, Lab O4: RC Circuits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089" y="6422362"/>
            <a:ext cx="1808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2135, Lab O4: RC Circuits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089" y="6422362"/>
            <a:ext cx="1808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2135, Lab O4: RC Circuits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089" y="6422362"/>
            <a:ext cx="1808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2135, Lab O4: RC Circuits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089" y="6422362"/>
            <a:ext cx="1808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2135, Lab O4: RC Circuits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089" y="6422362"/>
            <a:ext cx="1808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2135, Lab O4: RC Circuits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224089" y="6422362"/>
            <a:ext cx="1808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2135, Lab O4: RC Circuits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089" y="6422362"/>
            <a:ext cx="1808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2135, Lab O4: RC Circuits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089" y="6422362"/>
            <a:ext cx="1808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2135, Lab O4: RC Circuits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089" y="6422362"/>
            <a:ext cx="1808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2135, Lab O4: RC Circuits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089" y="6422362"/>
            <a:ext cx="1808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2135, Lab O4: RC Circuits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089" y="6422362"/>
            <a:ext cx="1808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  <p:grpSp>
        <p:nvGrpSpPr>
          <p:cNvPr id="1034" name="Group 1033"/>
          <p:cNvGrpSpPr/>
          <p:nvPr userDrawn="1"/>
        </p:nvGrpSpPr>
        <p:grpSpPr>
          <a:xfrm>
            <a:off x="9648712" y="218015"/>
            <a:ext cx="2654300" cy="1992113"/>
            <a:chOff x="9648712" y="218015"/>
            <a:chExt cx="2654300" cy="199211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1028" name="Picture 4" descr="http://marketing.mst.edu/media/universityadvancement/communications/images/logos/logo/MissouriSTlogo-whiteoutline-web.png"/>
            <p:cNvPicPr>
              <a:picLocks noChangeAspect="1" noChangeArrowheads="1"/>
            </p:cNvPicPr>
            <p:nvPr userDrawn="1"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66225" y="218015"/>
              <a:ext cx="1819275" cy="14954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 userDrawn="1"/>
          </p:nvSpPr>
          <p:spPr>
            <a:xfrm>
              <a:off x="9648712" y="1686908"/>
              <a:ext cx="2654300" cy="52322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  <a:latin typeface="Georgia" panose="02040502050405020303" pitchFamily="18" charset="0"/>
                </a:rPr>
                <a:t>Physics</a:t>
              </a:r>
              <a:endParaRPr lang="en-US" sz="2800" dirty="0">
                <a:solidFill>
                  <a:schemeClr val="bg1"/>
                </a:solidFill>
                <a:latin typeface="Georgia" panose="02040502050405020303" pitchFamily="18" charset="0"/>
              </a:endParaRPr>
            </a:p>
          </p:txBody>
        </p:sp>
        <p:cxnSp>
          <p:nvCxnSpPr>
            <p:cNvPr id="31" name="Straight Connector 30"/>
            <p:cNvCxnSpPr/>
            <p:nvPr userDrawn="1"/>
          </p:nvCxnSpPr>
          <p:spPr>
            <a:xfrm flipV="1">
              <a:off x="10355612" y="2206045"/>
              <a:ext cx="1222142" cy="174"/>
            </a:xfrm>
            <a:prstGeom prst="line">
              <a:avLst/>
            </a:pr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 userDrawn="1"/>
          </p:nvCxnSpPr>
          <p:spPr>
            <a:xfrm flipV="1">
              <a:off x="10355612" y="1705386"/>
              <a:ext cx="1222142" cy="174"/>
            </a:xfrm>
            <a:prstGeom prst="line">
              <a:avLst/>
            </a:pr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RC Circuits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MS&amp;T Physics 2135, Lab O4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28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 the time constant of a series RC circuit.</a:t>
            </a:r>
          </a:p>
          <a:p>
            <a:r>
              <a:rPr lang="en-US" dirty="0" smtClean="0"/>
              <a:t>Determine C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Note: You will be using a 1F, 5V electrolytic capacitor today. Power must always be applied such that the positive terminal (red lead) is at a higher voltage than the negative terminal (black lead). Connecting the capacitor backwards or exceeding 5V may cause irreparable damage, so DON’T DO IT!!!!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</p:spPr>
        <p:txBody>
          <a:bodyPr/>
          <a:lstStyle/>
          <a:p>
            <a:r>
              <a:rPr lang="en-US" dirty="0" smtClean="0"/>
              <a:t>MS&amp;T Physics 2135, Lab O4: RC Circuits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705070" y="6422362"/>
            <a:ext cx="1327294" cy="365125"/>
          </a:xfrm>
        </p:spPr>
        <p:txBody>
          <a:bodyPr/>
          <a:lstStyle/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2</a:t>
            </a:fld>
            <a:r>
              <a:rPr lang="en-US" dirty="0" smtClean="0"/>
              <a:t>/4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4326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MS&amp;T Physics 2135, Lab O4: RC Circuits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3</a:t>
            </a:fld>
            <a:r>
              <a:rPr lang="en-US" dirty="0" smtClean="0"/>
              <a:t>/4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 smtClean="0"/>
              <a:t>The Blue Board Explained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4992693" cy="3880773"/>
          </a:xfrm>
        </p:spPr>
        <p:txBody>
          <a:bodyPr/>
          <a:lstStyle/>
          <a:p>
            <a:r>
              <a:rPr lang="en-US" dirty="0" smtClean="0"/>
              <a:t>The two components in the black box are resistors</a:t>
            </a:r>
            <a:r>
              <a:rPr lang="en-US" dirty="0" smtClean="0"/>
              <a:t>. Measure both with your DMM; they should have similar resistances. Use the smaller one if there is a significant difference.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other components </a:t>
            </a:r>
            <a:r>
              <a:rPr lang="en-US" dirty="0" smtClean="0"/>
              <a:t>(diode, bulb socket, </a:t>
            </a:r>
            <a:r>
              <a:rPr lang="en-US" dirty="0" smtClean="0"/>
              <a:t>and battery clip) are unused in this lab. There are no connections between </a:t>
            </a:r>
            <a:r>
              <a:rPr lang="en-US" dirty="0" smtClean="0"/>
              <a:t>any of the remaining terminals </a:t>
            </a:r>
            <a:r>
              <a:rPr lang="en-US" dirty="0" smtClean="0"/>
              <a:t>on the board.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027" y="1930400"/>
            <a:ext cx="3603975" cy="356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534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3448353" cy="3880773"/>
          </a:xfrm>
        </p:spPr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harging circuit pictured.</a:t>
            </a:r>
          </a:p>
          <a:p>
            <a:r>
              <a:rPr lang="en-US" dirty="0" smtClean="0"/>
              <a:t>The Capstone voltage probe connects directly to the capacitor leads.</a:t>
            </a:r>
          </a:p>
          <a:p>
            <a:r>
              <a:rPr lang="en-US" dirty="0" smtClean="0"/>
              <a:t>Measure and plot V</a:t>
            </a:r>
            <a:r>
              <a:rPr lang="en-US" baseline="-25000" dirty="0" smtClean="0"/>
              <a:t>C</a:t>
            </a:r>
            <a:r>
              <a:rPr lang="en-US" dirty="0" smtClean="0"/>
              <a:t>(t) for </a:t>
            </a:r>
            <a:r>
              <a:rPr lang="en-US" i="1" dirty="0" smtClean="0"/>
              <a:t>both</a:t>
            </a:r>
            <a:r>
              <a:rPr lang="en-US" dirty="0" smtClean="0"/>
              <a:t> the charging </a:t>
            </a:r>
            <a:r>
              <a:rPr lang="en-US" i="1" dirty="0" smtClean="0"/>
              <a:t>and</a:t>
            </a:r>
            <a:r>
              <a:rPr lang="en-US" dirty="0" smtClean="0"/>
              <a:t> discharging circuits.</a:t>
            </a:r>
          </a:p>
          <a:p>
            <a:r>
              <a:rPr lang="en-US" dirty="0" smtClean="0"/>
              <a:t>Perform the analysis on the discharging data only.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MS&amp;T Physics 2135, Lab O4: RC Circuits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4</a:t>
            </a:fld>
            <a:r>
              <a:rPr lang="en-US" dirty="0" smtClean="0"/>
              <a:t>/4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5688" y="1930400"/>
            <a:ext cx="5148313" cy="375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33275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</TotalTime>
  <Words>222</Words>
  <Application>Microsoft Office PowerPoint</Application>
  <PresentationFormat>Widescreen</PresentationFormat>
  <Paragraphs>24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Georgia</vt:lpstr>
      <vt:lpstr>Trebuchet MS</vt:lpstr>
      <vt:lpstr>Wingdings 3</vt:lpstr>
      <vt:lpstr>Facet</vt:lpstr>
      <vt:lpstr>RC Circuits</vt:lpstr>
      <vt:lpstr>Objectives</vt:lpstr>
      <vt:lpstr>The Blue Board Explained</vt:lpstr>
      <vt:lpstr>Taking Data</vt:lpstr>
    </vt:vector>
  </TitlesOfParts>
  <Company>Missouri University of Science and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Upshaw, Adam Kelly</dc:creator>
  <cp:lastModifiedBy>Upshaw, Adam Kelly</cp:lastModifiedBy>
  <cp:revision>13</cp:revision>
  <dcterms:created xsi:type="dcterms:W3CDTF">2015-12-03T20:43:21Z</dcterms:created>
  <dcterms:modified xsi:type="dcterms:W3CDTF">2015-12-17T20:28:44Z</dcterms:modified>
</cp:coreProperties>
</file>