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48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88B05-4E3B-4813-A9AA-F4616AE7440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F57D-0D72-481B-9917-4E08AE064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CF57D-0D72-481B-9917-4E08AE064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1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5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7" name="Straight Connector 36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422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MS&amp;T Physics 2135, Lab O3: Resistance, Resistivity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9327" y="6422362"/>
            <a:ext cx="1733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‹#›</a:t>
            </a:fld>
            <a:r>
              <a:rPr lang="en-US" dirty="0" smtClean="0"/>
              <a:t>/x</a:t>
            </a:r>
            <a:endParaRPr lang="en-US" dirty="0"/>
          </a:p>
        </p:txBody>
      </p:sp>
      <p:grpSp>
        <p:nvGrpSpPr>
          <p:cNvPr id="1034" name="Group 1033"/>
          <p:cNvGrpSpPr/>
          <p:nvPr userDrawn="1"/>
        </p:nvGrpSpPr>
        <p:grpSpPr>
          <a:xfrm>
            <a:off x="9648712" y="218015"/>
            <a:ext cx="2654300" cy="1992113"/>
            <a:chOff x="9648712" y="218015"/>
            <a:chExt cx="2654300" cy="19921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28" name="Picture 4" descr="http://marketing.mst.edu/media/universityadvancement/communications/images/logos/logo/MissouriSTlogo-whiteoutline-web.png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6225" y="218015"/>
              <a:ext cx="1819275" cy="1495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9648712" y="1686908"/>
              <a:ext cx="26543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Physics</a:t>
              </a:r>
              <a:endParaRPr lang="en-US" sz="28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31" name="Straight Connector 30"/>
            <p:cNvCxnSpPr/>
            <p:nvPr userDrawn="1"/>
          </p:nvCxnSpPr>
          <p:spPr>
            <a:xfrm flipV="1">
              <a:off x="10355612" y="2206045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10355612" y="1705386"/>
              <a:ext cx="1222142" cy="174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Resistance and Resistivity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MS&amp;T Physics 2135, Lab O3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dependence of the resistance R on the width and length of a strip of PASCO conducting paper.</a:t>
            </a:r>
          </a:p>
          <a:p>
            <a:r>
              <a:rPr lang="en-US" dirty="0" smtClean="0"/>
              <a:t>Determine the conductivity of the PASCO conducting paper.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If your resistance measurements show no signs of settling down after a few seconds, take a rough average and move on. There are many sources of error in this experiment, which should be discussed in your conclusions.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22362"/>
            <a:ext cx="6297612" cy="365125"/>
          </a:xfrm>
        </p:spPr>
        <p:txBody>
          <a:bodyPr/>
          <a:lstStyle/>
          <a:p>
            <a:r>
              <a:rPr lang="en-US" dirty="0"/>
              <a:t>MS&amp;T Physics 2135, Lab </a:t>
            </a:r>
            <a:r>
              <a:rPr lang="en-US" dirty="0" smtClean="0"/>
              <a:t>O3: Resistance, Resistivity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705070" y="6422362"/>
            <a:ext cx="1327294" cy="365125"/>
          </a:xfrm>
        </p:spPr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2</a:t>
            </a:fld>
            <a:r>
              <a:rPr lang="en-US" dirty="0" smtClean="0"/>
              <a:t>/3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432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length by moving the paperclips. Vary width by using a different strip.</a:t>
            </a:r>
          </a:p>
          <a:p>
            <a:r>
              <a:rPr lang="en-US" dirty="0" smtClean="0"/>
              <a:t>Note that the strip may be wider than the paperclips. What effect, if any, does this have on the accuracy of your measurements?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MS&amp;T Physics 2135, Lab O3: Resistance, Resistivity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57F1E4F-1CFF-5643-939E-217C01CDF565}" type="slidenum">
              <a:rPr lang="en-US" smtClean="0"/>
              <a:pPr/>
              <a:t>3</a:t>
            </a:fld>
            <a:r>
              <a:rPr lang="en-US" dirty="0" smtClean="0"/>
              <a:t>/3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350" y="3501362"/>
            <a:ext cx="4816636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367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151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Trebuchet MS</vt:lpstr>
      <vt:lpstr>Wingdings 3</vt:lpstr>
      <vt:lpstr>Facet</vt:lpstr>
      <vt:lpstr>Resistance and Resistivity</vt:lpstr>
      <vt:lpstr>Objectives</vt:lpstr>
      <vt:lpstr>Measuring R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Upshaw, Adam Kelly</dc:creator>
  <cp:lastModifiedBy>Upshaw, Adam Kelly</cp:lastModifiedBy>
  <cp:revision>16</cp:revision>
  <dcterms:created xsi:type="dcterms:W3CDTF">2015-12-03T20:43:21Z</dcterms:created>
  <dcterms:modified xsi:type="dcterms:W3CDTF">2015-12-17T18:14:50Z</dcterms:modified>
</cp:coreProperties>
</file>