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88B05-4E3B-4813-A9AA-F4616AE7440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CF57D-0D72-481B-9917-4E08AE064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3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CF57D-0D72-481B-9917-4E08AE064E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1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9648712" y="218015"/>
            <a:ext cx="2654300" cy="1992113"/>
            <a:chOff x="9648712" y="218015"/>
            <a:chExt cx="2654300" cy="199211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35" name="Picture 4" descr="http://marketing.mst.edu/media/universityadvancement/communications/images/logos/logo/MissouriSTlogo-whiteoutline-web.pn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66225" y="218015"/>
              <a:ext cx="1819275" cy="1495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TextBox 35"/>
            <p:cNvSpPr txBox="1"/>
            <p:nvPr userDrawn="1"/>
          </p:nvSpPr>
          <p:spPr>
            <a:xfrm>
              <a:off x="9648712" y="1686908"/>
              <a:ext cx="2654300" cy="5232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  <a:latin typeface="Georgia" panose="02040502050405020303" pitchFamily="18" charset="0"/>
                </a:rPr>
                <a:t>Physics</a:t>
              </a:r>
              <a:endParaRPr lang="en-US" sz="2800" dirty="0">
                <a:solidFill>
                  <a:schemeClr val="bg1"/>
                </a:solidFill>
                <a:latin typeface="Georgia" panose="02040502050405020303" pitchFamily="18" charset="0"/>
              </a:endParaRPr>
            </a:p>
          </p:txBody>
        </p:sp>
        <p:cxnSp>
          <p:nvCxnSpPr>
            <p:cNvPr id="37" name="Straight Connector 36"/>
            <p:cNvCxnSpPr/>
            <p:nvPr userDrawn="1"/>
          </p:nvCxnSpPr>
          <p:spPr>
            <a:xfrm flipV="1">
              <a:off x="10355612" y="2206045"/>
              <a:ext cx="1222142" cy="174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 flipV="1">
              <a:off x="10355612" y="1705386"/>
              <a:ext cx="1222142" cy="174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1135, Lab E6: Standing Waves</a:t>
            </a:r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16048" y="6422362"/>
            <a:ext cx="1816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1135, Lab E6: Standing Waves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16048" y="6422362"/>
            <a:ext cx="1816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1135, Lab E6: Standing Waves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16048" y="6422362"/>
            <a:ext cx="1816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1135, Lab E6: Standing Waves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16048" y="6422362"/>
            <a:ext cx="1816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1135, Lab E6: Standing Waves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16048" y="6422362"/>
            <a:ext cx="1816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1135, Lab E6: Standing Waves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16048" y="6422362"/>
            <a:ext cx="1816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1135, Lab E6: Standing Waves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16048" y="6422362"/>
            <a:ext cx="1816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1135, Lab E6: Standing Waves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16048" y="6422362"/>
            <a:ext cx="1816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1135, Lab E6: Standing Waves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16048" y="6422362"/>
            <a:ext cx="1816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1135, Lab E6: Standing Waves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16048" y="6422362"/>
            <a:ext cx="1816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1135, Lab E6: Standing Waves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16048" y="6422362"/>
            <a:ext cx="1816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1135, Lab E6: Standing Waves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16048" y="6422362"/>
            <a:ext cx="1816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1135, Lab E6: Standing Waves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16048" y="6422362"/>
            <a:ext cx="1816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1135, Lab E6: Standing Waves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16048" y="6422362"/>
            <a:ext cx="1816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1135, Lab E6: Standing Waves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16048" y="6422362"/>
            <a:ext cx="1816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1135, Lab E6: Standing Waves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16048" y="6422362"/>
            <a:ext cx="1816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1135, Lab E6: Standing Waves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16048" y="6422362"/>
            <a:ext cx="1816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  <p:grpSp>
        <p:nvGrpSpPr>
          <p:cNvPr id="1034" name="Group 1033"/>
          <p:cNvGrpSpPr/>
          <p:nvPr userDrawn="1"/>
        </p:nvGrpSpPr>
        <p:grpSpPr>
          <a:xfrm>
            <a:off x="9648712" y="218015"/>
            <a:ext cx="2654300" cy="1992113"/>
            <a:chOff x="9648712" y="218015"/>
            <a:chExt cx="2654300" cy="199211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028" name="Picture 4" descr="http://marketing.mst.edu/media/universityadvancement/communications/images/logos/logo/MissouriSTlogo-whiteoutline-web.png"/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66225" y="218015"/>
              <a:ext cx="1819275" cy="1495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 userDrawn="1"/>
          </p:nvSpPr>
          <p:spPr>
            <a:xfrm>
              <a:off x="9648712" y="1686908"/>
              <a:ext cx="2654300" cy="5232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  <a:latin typeface="Georgia" panose="02040502050405020303" pitchFamily="18" charset="0"/>
                </a:rPr>
                <a:t>Physics</a:t>
              </a:r>
              <a:endParaRPr lang="en-US" sz="2800" dirty="0">
                <a:solidFill>
                  <a:schemeClr val="bg1"/>
                </a:solidFill>
                <a:latin typeface="Georgia" panose="02040502050405020303" pitchFamily="18" charset="0"/>
              </a:endParaRPr>
            </a:p>
          </p:txBody>
        </p:sp>
        <p:cxnSp>
          <p:nvCxnSpPr>
            <p:cNvPr id="31" name="Straight Connector 30"/>
            <p:cNvCxnSpPr/>
            <p:nvPr userDrawn="1"/>
          </p:nvCxnSpPr>
          <p:spPr>
            <a:xfrm flipV="1">
              <a:off x="10355612" y="2206045"/>
              <a:ext cx="1222142" cy="174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 flipV="1">
              <a:off x="10355612" y="1705386"/>
              <a:ext cx="1222142" cy="174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Standing Waves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MS&amp;T Physics 1135, Lab E6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28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 and characterize standing waves on a string.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Note: The mechanical oscillator consists of a speaker that drives a post up and down. There is a lever at the top of the housing that blocks the path of this rod. DO NOT apply a signal to the oscillator with this lever in place; make sure the rod is able to move freely before you turn on the function generator!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MS&amp;T Physics 1135, Lab E6: Standing Waves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2</a:t>
            </a:fld>
            <a:r>
              <a:rPr lang="en-US" dirty="0" smtClean="0"/>
              <a:t>/4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43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Apparatus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775200"/>
            <a:ext cx="8596668" cy="1266162"/>
          </a:xfrm>
        </p:spPr>
        <p:txBody>
          <a:bodyPr/>
          <a:lstStyle/>
          <a:p>
            <a:r>
              <a:rPr lang="en-US" dirty="0" smtClean="0"/>
              <a:t>Here, the string is being vibrated at a near-resonant frequency, so there are no stable nodes or antinodes.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MS&amp;T Physics 1135, Lab E6: Standing Waves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3</a:t>
            </a:fld>
            <a:r>
              <a:rPr lang="en-US" dirty="0" smtClean="0"/>
              <a:t>/4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568678"/>
            <a:ext cx="8714591" cy="320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Standing Wave: Counting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775200"/>
            <a:ext cx="8596668" cy="1266162"/>
          </a:xfrm>
        </p:spPr>
        <p:txBody>
          <a:bodyPr/>
          <a:lstStyle/>
          <a:p>
            <a:r>
              <a:rPr lang="en-US" dirty="0" smtClean="0"/>
              <a:t>Here, the string is being vibrated at a near-resonant frequency, so there are no stable nodes or antinodes.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MS&amp;T Physics 1135, Lab E6: Standing Waves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4</a:t>
            </a:fld>
            <a:r>
              <a:rPr lang="en-US" dirty="0" smtClean="0"/>
              <a:t>/4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745" b="29738"/>
          <a:stretch/>
        </p:blipFill>
        <p:spPr>
          <a:xfrm>
            <a:off x="677334" y="1403350"/>
            <a:ext cx="8711896" cy="1993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06" b="35178"/>
          <a:stretch/>
        </p:blipFill>
        <p:spPr>
          <a:xfrm>
            <a:off x="677334" y="4305300"/>
            <a:ext cx="8711896" cy="1993900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9734" y="3397250"/>
            <a:ext cx="8596668" cy="908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Here are two different standing waves, with nodes indicated by red arrows.</a:t>
            </a:r>
          </a:p>
          <a:p>
            <a:r>
              <a:rPr lang="en-US" dirty="0" smtClean="0"/>
              <a:t>As n increases, the frequencies become harder to find.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0082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</TotalTime>
  <Words>191</Words>
  <Application>Microsoft Office PowerPoint</Application>
  <PresentationFormat>Widescreen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Georgia</vt:lpstr>
      <vt:lpstr>Trebuchet MS</vt:lpstr>
      <vt:lpstr>Wingdings 3</vt:lpstr>
      <vt:lpstr>Facet</vt:lpstr>
      <vt:lpstr>Standing Waves</vt:lpstr>
      <vt:lpstr>Objectives</vt:lpstr>
      <vt:lpstr>Apparatus</vt:lpstr>
      <vt:lpstr>Standing Wave: Counting Nodes</vt:lpstr>
    </vt:vector>
  </TitlesOfParts>
  <Company>Missouri University of Science and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Upshaw, Adam Kelly</dc:creator>
  <cp:lastModifiedBy>Upshaw, Adam Kelly</cp:lastModifiedBy>
  <cp:revision>21</cp:revision>
  <dcterms:created xsi:type="dcterms:W3CDTF">2015-12-03T20:43:21Z</dcterms:created>
  <dcterms:modified xsi:type="dcterms:W3CDTF">2016-01-04T17:16:06Z</dcterms:modified>
</cp:coreProperties>
</file>