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5"/>
  </p:notesMasterIdLst>
  <p:handoutMasterIdLst>
    <p:handoutMasterId r:id="rId6"/>
  </p:handout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90" y="-762"/>
      </p:cViewPr>
      <p:guideLst>
        <p:guide orient="horz" pos="2160"/>
        <p:guide pos="3840"/>
      </p:guideLst>
    </p:cSldViewPr>
  </p:slideViewPr>
  <p:notesTextViewPr>
    <p:cViewPr>
      <p:scale>
        <a:sx n="1" d="1"/>
        <a:sy n="1" d="1"/>
      </p:scale>
      <p:origin x="0" y="0"/>
    </p:cViewPr>
  </p:notesTextViewPr>
  <p:notesViewPr>
    <p:cSldViewPr snapToGrid="0">
      <p:cViewPr varScale="1">
        <p:scale>
          <a:sx n="74" d="100"/>
          <a:sy n="74"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EBB4D8-9530-4FDF-A101-D1FCB8CF521D}" type="datetimeFigureOut">
              <a:rPr lang="en-US" smtClean="0"/>
              <a:t>1/4/2016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8777B5E-8764-44EE-BF49-3D8A6630B8F0}" type="slidenum">
              <a:rPr lang="en-US" smtClean="0"/>
              <a:t>‹#›</a:t>
            </a:fld>
            <a:endParaRPr lang="en-US"/>
          </a:p>
        </p:txBody>
      </p:sp>
    </p:spTree>
    <p:extLst>
      <p:ext uri="{BB962C8B-B14F-4D97-AF65-F5344CB8AC3E}">
        <p14:creationId xmlns:p14="http://schemas.microsoft.com/office/powerpoint/2010/main" val="1171680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188B05-4E3B-4813-A9AA-F4616AE74407}" type="datetimeFigureOut">
              <a:rPr lang="en-US" smtClean="0"/>
              <a:t>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BCF57D-0D72-481B-9917-4E08AE064E26}" type="slidenum">
              <a:rPr lang="en-US" smtClean="0"/>
              <a:t>‹#›</a:t>
            </a:fld>
            <a:endParaRPr lang="en-US"/>
          </a:p>
        </p:txBody>
      </p:sp>
    </p:spTree>
    <p:extLst>
      <p:ext uri="{BB962C8B-B14F-4D97-AF65-F5344CB8AC3E}">
        <p14:creationId xmlns:p14="http://schemas.microsoft.com/office/powerpoint/2010/main" val="58113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BCF57D-0D72-481B-9917-4E08AE064E26}" type="slidenum">
              <a:rPr lang="en-US" smtClean="0"/>
              <a:t>1</a:t>
            </a:fld>
            <a:endParaRPr lang="en-US"/>
          </a:p>
        </p:txBody>
      </p:sp>
    </p:spTree>
    <p:extLst>
      <p:ext uri="{BB962C8B-B14F-4D97-AF65-F5344CB8AC3E}">
        <p14:creationId xmlns:p14="http://schemas.microsoft.com/office/powerpoint/2010/main" val="41090162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34" name="Group 33"/>
          <p:cNvGrpSpPr/>
          <p:nvPr userDrawn="1"/>
        </p:nvGrpSpPr>
        <p:grpSpPr>
          <a:xfrm>
            <a:off x="9648712" y="218015"/>
            <a:ext cx="2654300" cy="1992113"/>
            <a:chOff x="9648712" y="218015"/>
            <a:chExt cx="2654300" cy="1992113"/>
          </a:xfrm>
          <a:effectLst>
            <a:outerShdw blurRad="50800" dist="38100" dir="2700000" algn="tl" rotWithShape="0">
              <a:prstClr val="black">
                <a:alpha val="40000"/>
              </a:prstClr>
            </a:outerShdw>
          </a:effectLst>
        </p:grpSpPr>
        <p:pic>
          <p:nvPicPr>
            <p:cNvPr id="35" name="Picture 4" descr="http://marketing.mst.edu/media/universityadvancement/communications/images/logos/logo/MissouriSTlogo-whiteoutline-we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66225" y="218015"/>
              <a:ext cx="1819275" cy="1495426"/>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p:cNvSpPr txBox="1"/>
            <p:nvPr userDrawn="1"/>
          </p:nvSpPr>
          <p:spPr>
            <a:xfrm>
              <a:off x="9648712" y="1686908"/>
              <a:ext cx="2654300"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800" dirty="0" smtClean="0">
                  <a:solidFill>
                    <a:schemeClr val="bg1"/>
                  </a:solidFill>
                  <a:latin typeface="Georgia" panose="02040502050405020303" pitchFamily="18" charset="0"/>
                </a:rPr>
                <a:t>Physics</a:t>
              </a:r>
              <a:endParaRPr lang="en-US" sz="2800" dirty="0">
                <a:solidFill>
                  <a:schemeClr val="bg1"/>
                </a:solidFill>
                <a:latin typeface="Georgia" panose="02040502050405020303" pitchFamily="18" charset="0"/>
              </a:endParaRPr>
            </a:p>
          </p:txBody>
        </p:sp>
        <p:cxnSp>
          <p:nvCxnSpPr>
            <p:cNvPr id="37" name="Straight Connector 36"/>
            <p:cNvCxnSpPr/>
            <p:nvPr userDrawn="1"/>
          </p:nvCxnSpPr>
          <p:spPr>
            <a:xfrm flipV="1">
              <a:off x="10355612" y="2206045"/>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flipV="1">
              <a:off x="10355612" y="1705386"/>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2"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O6: Pendulum</a:t>
            </a:r>
            <a:endParaRPr lang="en-US" dirty="0"/>
          </a:p>
        </p:txBody>
      </p:sp>
      <p:sp>
        <p:nvSpPr>
          <p:cNvPr id="23" name="Slide Number Placeholder 5"/>
          <p:cNvSpPr>
            <a:spLocks noGrp="1"/>
          </p:cNvSpPr>
          <p:nvPr>
            <p:ph type="sldNum" sz="quarter" idx="4"/>
          </p:nvPr>
        </p:nvSpPr>
        <p:spPr>
          <a:xfrm>
            <a:off x="7216048" y="6422362"/>
            <a:ext cx="181631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O6: Pendulum</a:t>
            </a:r>
            <a:endParaRPr lang="en-US" dirty="0"/>
          </a:p>
        </p:txBody>
      </p:sp>
      <p:sp>
        <p:nvSpPr>
          <p:cNvPr id="8" name="Slide Number Placeholder 5"/>
          <p:cNvSpPr>
            <a:spLocks noGrp="1"/>
          </p:cNvSpPr>
          <p:nvPr>
            <p:ph type="sldNum" sz="quarter" idx="4"/>
          </p:nvPr>
        </p:nvSpPr>
        <p:spPr>
          <a:xfrm>
            <a:off x="7216048" y="6422362"/>
            <a:ext cx="181631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O6: Pendulum</a:t>
            </a:r>
            <a:endParaRPr lang="en-US" dirty="0"/>
          </a:p>
        </p:txBody>
      </p:sp>
      <p:sp>
        <p:nvSpPr>
          <p:cNvPr id="10" name="Slide Number Placeholder 5"/>
          <p:cNvSpPr>
            <a:spLocks noGrp="1"/>
          </p:cNvSpPr>
          <p:nvPr>
            <p:ph type="sldNum" sz="quarter" idx="4"/>
          </p:nvPr>
        </p:nvSpPr>
        <p:spPr>
          <a:xfrm>
            <a:off x="7216048" y="6422362"/>
            <a:ext cx="181631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O6: Pendulum</a:t>
            </a:r>
            <a:endParaRPr lang="en-US" dirty="0"/>
          </a:p>
        </p:txBody>
      </p:sp>
      <p:sp>
        <p:nvSpPr>
          <p:cNvPr id="8" name="Slide Number Placeholder 5"/>
          <p:cNvSpPr>
            <a:spLocks noGrp="1"/>
          </p:cNvSpPr>
          <p:nvPr>
            <p:ph type="sldNum" sz="quarter" idx="4"/>
          </p:nvPr>
        </p:nvSpPr>
        <p:spPr>
          <a:xfrm>
            <a:off x="7216048" y="6422362"/>
            <a:ext cx="181631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O6: Pendulum</a:t>
            </a:r>
            <a:endParaRPr lang="en-US" dirty="0"/>
          </a:p>
        </p:txBody>
      </p:sp>
      <p:sp>
        <p:nvSpPr>
          <p:cNvPr id="10" name="Slide Number Placeholder 5"/>
          <p:cNvSpPr>
            <a:spLocks noGrp="1"/>
          </p:cNvSpPr>
          <p:nvPr>
            <p:ph type="sldNum" sz="quarter" idx="4"/>
          </p:nvPr>
        </p:nvSpPr>
        <p:spPr>
          <a:xfrm>
            <a:off x="7216048" y="6422362"/>
            <a:ext cx="181631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O6: Pendulum</a:t>
            </a:r>
            <a:endParaRPr lang="en-US" dirty="0"/>
          </a:p>
        </p:txBody>
      </p:sp>
      <p:sp>
        <p:nvSpPr>
          <p:cNvPr id="8" name="Slide Number Placeholder 5"/>
          <p:cNvSpPr>
            <a:spLocks noGrp="1"/>
          </p:cNvSpPr>
          <p:nvPr>
            <p:ph type="sldNum" sz="quarter" idx="4"/>
          </p:nvPr>
        </p:nvSpPr>
        <p:spPr>
          <a:xfrm>
            <a:off x="7216048" y="6422362"/>
            <a:ext cx="181631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O6: Pendulum</a:t>
            </a:r>
            <a:endParaRPr lang="en-US" dirty="0"/>
          </a:p>
        </p:txBody>
      </p:sp>
      <p:sp>
        <p:nvSpPr>
          <p:cNvPr id="8" name="Slide Number Placeholder 5"/>
          <p:cNvSpPr>
            <a:spLocks noGrp="1"/>
          </p:cNvSpPr>
          <p:nvPr>
            <p:ph type="sldNum" sz="quarter" idx="4"/>
          </p:nvPr>
        </p:nvSpPr>
        <p:spPr>
          <a:xfrm>
            <a:off x="7216048" y="6422362"/>
            <a:ext cx="181631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O6: Pendulum</a:t>
            </a:r>
            <a:endParaRPr lang="en-US" dirty="0"/>
          </a:p>
        </p:txBody>
      </p:sp>
      <p:sp>
        <p:nvSpPr>
          <p:cNvPr id="8" name="Slide Number Placeholder 5"/>
          <p:cNvSpPr>
            <a:spLocks noGrp="1"/>
          </p:cNvSpPr>
          <p:nvPr>
            <p:ph type="sldNum" sz="quarter" idx="4"/>
          </p:nvPr>
        </p:nvSpPr>
        <p:spPr>
          <a:xfrm>
            <a:off x="7216048" y="6422362"/>
            <a:ext cx="181631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O6: Pendulum</a:t>
            </a:r>
            <a:endParaRPr lang="en-US" dirty="0"/>
          </a:p>
        </p:txBody>
      </p:sp>
      <p:sp>
        <p:nvSpPr>
          <p:cNvPr id="8" name="Slide Number Placeholder 5"/>
          <p:cNvSpPr>
            <a:spLocks noGrp="1"/>
          </p:cNvSpPr>
          <p:nvPr>
            <p:ph type="sldNum" sz="quarter" idx="4"/>
          </p:nvPr>
        </p:nvSpPr>
        <p:spPr>
          <a:xfrm>
            <a:off x="7216048" y="6422362"/>
            <a:ext cx="181631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O6: Pendulum</a:t>
            </a:r>
            <a:endParaRPr lang="en-US" dirty="0"/>
          </a:p>
        </p:txBody>
      </p:sp>
      <p:sp>
        <p:nvSpPr>
          <p:cNvPr id="8" name="Slide Number Placeholder 5"/>
          <p:cNvSpPr>
            <a:spLocks noGrp="1"/>
          </p:cNvSpPr>
          <p:nvPr>
            <p:ph type="sldNum" sz="quarter" idx="4"/>
          </p:nvPr>
        </p:nvSpPr>
        <p:spPr>
          <a:xfrm>
            <a:off x="7216048" y="6422362"/>
            <a:ext cx="181631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O6: Pendulum</a:t>
            </a:r>
            <a:endParaRPr lang="en-US" dirty="0"/>
          </a:p>
        </p:txBody>
      </p:sp>
      <p:sp>
        <p:nvSpPr>
          <p:cNvPr id="9" name="Slide Number Placeholder 5"/>
          <p:cNvSpPr>
            <a:spLocks noGrp="1"/>
          </p:cNvSpPr>
          <p:nvPr>
            <p:ph type="sldNum" sz="quarter" idx="4"/>
          </p:nvPr>
        </p:nvSpPr>
        <p:spPr>
          <a:xfrm>
            <a:off x="7216048" y="6422362"/>
            <a:ext cx="181631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0"/>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O6: Pendulum</a:t>
            </a:r>
            <a:endParaRPr lang="en-US" dirty="0"/>
          </a:p>
        </p:txBody>
      </p:sp>
      <p:sp>
        <p:nvSpPr>
          <p:cNvPr id="11" name="Slide Number Placeholder 5"/>
          <p:cNvSpPr>
            <a:spLocks noGrp="1"/>
          </p:cNvSpPr>
          <p:nvPr>
            <p:ph type="sldNum" sz="quarter" idx="11"/>
          </p:nvPr>
        </p:nvSpPr>
        <p:spPr>
          <a:xfrm>
            <a:off x="7216048" y="6422362"/>
            <a:ext cx="181631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6"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O6: Pendulum</a:t>
            </a:r>
            <a:endParaRPr lang="en-US" dirty="0"/>
          </a:p>
        </p:txBody>
      </p:sp>
      <p:sp>
        <p:nvSpPr>
          <p:cNvPr id="7" name="Slide Number Placeholder 5"/>
          <p:cNvSpPr>
            <a:spLocks noGrp="1"/>
          </p:cNvSpPr>
          <p:nvPr>
            <p:ph type="sldNum" sz="quarter" idx="4"/>
          </p:nvPr>
        </p:nvSpPr>
        <p:spPr>
          <a:xfrm>
            <a:off x="7216048" y="6422362"/>
            <a:ext cx="181631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O6: Pendulum</a:t>
            </a:r>
            <a:endParaRPr lang="en-US" dirty="0"/>
          </a:p>
        </p:txBody>
      </p:sp>
      <p:sp>
        <p:nvSpPr>
          <p:cNvPr id="6" name="Slide Number Placeholder 5"/>
          <p:cNvSpPr>
            <a:spLocks noGrp="1"/>
          </p:cNvSpPr>
          <p:nvPr>
            <p:ph type="sldNum" sz="quarter" idx="4"/>
          </p:nvPr>
        </p:nvSpPr>
        <p:spPr>
          <a:xfrm>
            <a:off x="7216048" y="6422362"/>
            <a:ext cx="181631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O6: Pendulum</a:t>
            </a:r>
            <a:endParaRPr lang="en-US" dirty="0"/>
          </a:p>
        </p:txBody>
      </p:sp>
      <p:sp>
        <p:nvSpPr>
          <p:cNvPr id="9" name="Slide Number Placeholder 5"/>
          <p:cNvSpPr>
            <a:spLocks noGrp="1"/>
          </p:cNvSpPr>
          <p:nvPr>
            <p:ph type="sldNum" sz="quarter" idx="4"/>
          </p:nvPr>
        </p:nvSpPr>
        <p:spPr>
          <a:xfrm>
            <a:off x="7216048" y="6422362"/>
            <a:ext cx="181631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O6: Pendulum</a:t>
            </a:r>
            <a:endParaRPr lang="en-US" dirty="0"/>
          </a:p>
        </p:txBody>
      </p:sp>
      <p:sp>
        <p:nvSpPr>
          <p:cNvPr id="9" name="Slide Number Placeholder 5"/>
          <p:cNvSpPr>
            <a:spLocks noGrp="1"/>
          </p:cNvSpPr>
          <p:nvPr>
            <p:ph type="sldNum" sz="quarter" idx="4"/>
          </p:nvPr>
        </p:nvSpPr>
        <p:spPr>
          <a:xfrm>
            <a:off x="7216048" y="6422362"/>
            <a:ext cx="181631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O6: Pendulum</a:t>
            </a:r>
            <a:endParaRPr lang="en-US" dirty="0"/>
          </a:p>
        </p:txBody>
      </p:sp>
      <p:sp>
        <p:nvSpPr>
          <p:cNvPr id="6" name="Slide Number Placeholder 5"/>
          <p:cNvSpPr>
            <a:spLocks noGrp="1"/>
          </p:cNvSpPr>
          <p:nvPr>
            <p:ph type="sldNum" sz="quarter" idx="4"/>
          </p:nvPr>
        </p:nvSpPr>
        <p:spPr>
          <a:xfrm>
            <a:off x="7216048" y="6422362"/>
            <a:ext cx="1816316"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grpSp>
        <p:nvGrpSpPr>
          <p:cNvPr id="1034" name="Group 1033"/>
          <p:cNvGrpSpPr/>
          <p:nvPr userDrawn="1"/>
        </p:nvGrpSpPr>
        <p:grpSpPr>
          <a:xfrm>
            <a:off x="9648712" y="218015"/>
            <a:ext cx="2654300" cy="1992113"/>
            <a:chOff x="9648712" y="218015"/>
            <a:chExt cx="2654300" cy="1992113"/>
          </a:xfrm>
          <a:effectLst>
            <a:outerShdw blurRad="50800" dist="38100" dir="2700000" algn="tl" rotWithShape="0">
              <a:prstClr val="black">
                <a:alpha val="40000"/>
              </a:prstClr>
            </a:outerShdw>
          </a:effectLst>
        </p:grpSpPr>
        <p:pic>
          <p:nvPicPr>
            <p:cNvPr id="1028" name="Picture 4" descr="http://marketing.mst.edu/media/universityadvancement/communications/images/logos/logo/MissouriSTlogo-whiteoutline-web.png"/>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10066225" y="218015"/>
              <a:ext cx="1819275" cy="149542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userDrawn="1"/>
          </p:nvSpPr>
          <p:spPr>
            <a:xfrm>
              <a:off x="9648712" y="1686908"/>
              <a:ext cx="2654300"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800" dirty="0" smtClean="0">
                  <a:solidFill>
                    <a:schemeClr val="bg1"/>
                  </a:solidFill>
                  <a:latin typeface="Georgia" panose="02040502050405020303" pitchFamily="18" charset="0"/>
                </a:rPr>
                <a:t>Physics</a:t>
              </a:r>
              <a:endParaRPr lang="en-US" sz="2800" dirty="0">
                <a:solidFill>
                  <a:schemeClr val="bg1"/>
                </a:solidFill>
                <a:latin typeface="Georgia" panose="02040502050405020303" pitchFamily="18" charset="0"/>
              </a:endParaRPr>
            </a:p>
          </p:txBody>
        </p:sp>
        <p:cxnSp>
          <p:nvCxnSpPr>
            <p:cNvPr id="31" name="Straight Connector 30"/>
            <p:cNvCxnSpPr/>
            <p:nvPr userDrawn="1"/>
          </p:nvCxnSpPr>
          <p:spPr>
            <a:xfrm flipV="1">
              <a:off x="10355612" y="2206045"/>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flipV="1">
              <a:off x="10355612" y="1705386"/>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iming>
    <p:tnLst>
      <p:par>
        <p:cTn id="1" dur="indefinite" restart="never" nodeType="tmRoot"/>
      </p:par>
    </p:tnLst>
  </p:timing>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Oscillatory Motion: the Pendulum</a:t>
            </a:r>
            <a:endParaRPr lang="en-US" dirty="0"/>
          </a:p>
        </p:txBody>
      </p:sp>
      <p:sp>
        <p:nvSpPr>
          <p:cNvPr id="3" name="Subtitle 2"/>
          <p:cNvSpPr>
            <a:spLocks noGrp="1"/>
          </p:cNvSpPr>
          <p:nvPr>
            <p:ph type="subTitle" idx="1"/>
          </p:nvPr>
        </p:nvSpPr>
        <p:spPr/>
        <p:txBody>
          <a:bodyPr/>
          <a:lstStyle/>
          <a:p>
            <a:pPr algn="ctr"/>
            <a:r>
              <a:rPr lang="en-US" dirty="0" smtClean="0"/>
              <a:t>MS&amp;T Physics 1135, Lab O6</a:t>
            </a:r>
            <a:endParaRPr lang="en-US" dirty="0"/>
          </a:p>
        </p:txBody>
      </p:sp>
    </p:spTree>
    <p:extLst>
      <p:ext uri="{BB962C8B-B14F-4D97-AF65-F5344CB8AC3E}">
        <p14:creationId xmlns:p14="http://schemas.microsoft.com/office/powerpoint/2010/main" val="2006289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Determine </a:t>
            </a:r>
            <a:r>
              <a:rPr lang="en-US" i="1" dirty="0" smtClean="0"/>
              <a:t>g</a:t>
            </a:r>
            <a:r>
              <a:rPr lang="en-US" dirty="0" smtClean="0"/>
              <a:t>, the acceleration due to gravity, using a pendulum.</a:t>
            </a:r>
          </a:p>
          <a:p>
            <a:r>
              <a:rPr lang="en-US" dirty="0" smtClean="0"/>
              <a:t>Determine the dependence of the pendulum’s period </a:t>
            </a:r>
            <a:r>
              <a:rPr lang="en-US" i="1" dirty="0" smtClean="0"/>
              <a:t>T</a:t>
            </a:r>
            <a:r>
              <a:rPr lang="en-US" dirty="0"/>
              <a:t> </a:t>
            </a:r>
            <a:r>
              <a:rPr lang="en-US" dirty="0" smtClean="0"/>
              <a:t>on its length </a:t>
            </a:r>
            <a:r>
              <a:rPr lang="en-US" i="1" dirty="0" smtClean="0"/>
              <a:t>L</a:t>
            </a:r>
            <a:r>
              <a:rPr lang="en-US" dirty="0" smtClean="0"/>
              <a:t>, and upon the initial angle of the pendulum bob.</a:t>
            </a:r>
          </a:p>
          <a:p>
            <a:endParaRPr lang="en-US" dirty="0"/>
          </a:p>
          <a:p>
            <a:endParaRPr lang="en-US" dirty="0" smtClean="0"/>
          </a:p>
          <a:p>
            <a:pPr marL="0" indent="0">
              <a:buNone/>
            </a:pPr>
            <a:r>
              <a:rPr lang="en-US" dirty="0" smtClean="0"/>
              <a:t>Note: Great care must be taken in arranging the pendulum and photogate. The pendulum must swing from a single, consistent point on the hanger such that the length does not vary as the pendulum swings.  The pendulum must reliably trigger the photogate without ever colliding with it or the stand. Finally, you must be able to reliably measure the initial angle of the pendulum without affecting the free motion of the pendulum.</a:t>
            </a:r>
          </a:p>
        </p:txBody>
      </p:sp>
      <p:sp>
        <p:nvSpPr>
          <p:cNvPr id="4" name="Footer Placeholder 3"/>
          <p:cNvSpPr>
            <a:spLocks noGrp="1"/>
          </p:cNvSpPr>
          <p:nvPr>
            <p:ph type="ftr" sz="quarter" idx="3"/>
          </p:nvPr>
        </p:nvSpPr>
        <p:spPr/>
        <p:txBody>
          <a:bodyPr/>
          <a:lstStyle/>
          <a:p>
            <a:r>
              <a:rPr lang="en-US" smtClean="0"/>
              <a:t>MS&amp;T Physics 1135, Lab O6: Pendulum</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2</a:t>
            </a:fld>
            <a:r>
              <a:rPr lang="en-US" dirty="0" smtClean="0"/>
              <a:t>/3</a:t>
            </a:r>
            <a:endParaRPr lang="en-US" dirty="0"/>
          </a:p>
        </p:txBody>
      </p:sp>
    </p:spTree>
    <p:extLst>
      <p:ext uri="{BB962C8B-B14F-4D97-AF65-F5344CB8AC3E}">
        <p14:creationId xmlns:p14="http://schemas.microsoft.com/office/powerpoint/2010/main" val="80551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 Timer to </a:t>
            </a:r>
            <a:r>
              <a:rPr lang="en-US" dirty="0" smtClean="0"/>
              <a:t>Capstone</a:t>
            </a:r>
            <a:endParaRPr lang="en-US" dirty="0"/>
          </a:p>
        </p:txBody>
      </p:sp>
      <p:sp>
        <p:nvSpPr>
          <p:cNvPr id="3" name="Content Placeholder 2"/>
          <p:cNvSpPr>
            <a:spLocks noGrp="1"/>
          </p:cNvSpPr>
          <p:nvPr>
            <p:ph idx="1"/>
          </p:nvPr>
        </p:nvSpPr>
        <p:spPr>
          <a:xfrm>
            <a:off x="677334" y="2160589"/>
            <a:ext cx="3406453" cy="3880773"/>
          </a:xfrm>
        </p:spPr>
        <p:txBody>
          <a:bodyPr/>
          <a:lstStyle/>
          <a:p>
            <a:r>
              <a:rPr lang="en-US" dirty="0" smtClean="0"/>
              <a:t>Add a Photogate in the Hardware Setup tool.</a:t>
            </a:r>
          </a:p>
          <a:p>
            <a:r>
              <a:rPr lang="en-US" dirty="0" smtClean="0"/>
              <a:t>In the Timer Setup tool, you will need to build your own timer.</a:t>
            </a:r>
          </a:p>
          <a:p>
            <a:r>
              <a:rPr lang="en-US" dirty="0" smtClean="0"/>
              <a:t>Once you have your timer configured, create a table and take data as indicated in the lab manual.</a:t>
            </a:r>
            <a:endParaRPr lang="en-US" dirty="0"/>
          </a:p>
        </p:txBody>
      </p:sp>
      <p:sp>
        <p:nvSpPr>
          <p:cNvPr id="4" name="Footer Placeholder 3"/>
          <p:cNvSpPr>
            <a:spLocks noGrp="1"/>
          </p:cNvSpPr>
          <p:nvPr>
            <p:ph type="ftr" sz="quarter" idx="3"/>
          </p:nvPr>
        </p:nvSpPr>
        <p:spPr/>
        <p:txBody>
          <a:bodyPr/>
          <a:lstStyle/>
          <a:p>
            <a:r>
              <a:rPr lang="en-US" smtClean="0"/>
              <a:t>MS&amp;T Physics 1135, Lab O6: Pendulum</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3</a:t>
            </a:fld>
            <a:r>
              <a:rPr lang="en-US" dirty="0" smtClean="0"/>
              <a:t>/3</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3787" y="1947796"/>
            <a:ext cx="5189647" cy="39895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461123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109</TotalTime>
  <Words>197</Words>
  <Application>Microsoft Office PowerPoint</Application>
  <PresentationFormat>Custom</PresentationFormat>
  <Paragraphs>17</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Facet</vt:lpstr>
      <vt:lpstr>Oscillatory Motion: the Pendulum</vt:lpstr>
      <vt:lpstr>Objectives</vt:lpstr>
      <vt:lpstr>Adding a Timer to Capstone</vt:lpstr>
    </vt:vector>
  </TitlesOfParts>
  <Company>Missouri University of Science and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Upshaw, Adam Kelly</dc:creator>
  <cp:lastModifiedBy>aku6d9</cp:lastModifiedBy>
  <cp:revision>18</cp:revision>
  <dcterms:created xsi:type="dcterms:W3CDTF">2015-12-03T20:43:21Z</dcterms:created>
  <dcterms:modified xsi:type="dcterms:W3CDTF">2016-01-04T13:57:43Z</dcterms:modified>
</cp:coreProperties>
</file>