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7"/>
  </p:notesMasterIdLst>
  <p:sldIdLst>
    <p:sldId id="256" r:id="rId2"/>
    <p:sldId id="257"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23"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10"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10"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8"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9"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11" name="Slide Number Placeholder 5"/>
          <p:cNvSpPr>
            <a:spLocks noGrp="1"/>
          </p:cNvSpPr>
          <p:nvPr>
            <p:ph type="sldNum" sz="quarter" idx="11"/>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7"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6"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9"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9"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E5: Rotational Collisions</a:t>
            </a:r>
            <a:endParaRPr lang="en-US" dirty="0"/>
          </a:p>
        </p:txBody>
      </p:sp>
      <p:sp>
        <p:nvSpPr>
          <p:cNvPr id="6" name="Slide Number Placeholder 5"/>
          <p:cNvSpPr>
            <a:spLocks noGrp="1"/>
          </p:cNvSpPr>
          <p:nvPr>
            <p:ph type="sldNum" sz="quarter" idx="4"/>
          </p:nvPr>
        </p:nvSpPr>
        <p:spPr>
          <a:xfrm>
            <a:off x="7105880" y="6422362"/>
            <a:ext cx="192648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Rotational Collisions</a:t>
            </a:r>
            <a:endParaRPr lang="en-US" dirty="0"/>
          </a:p>
        </p:txBody>
      </p:sp>
      <p:sp>
        <p:nvSpPr>
          <p:cNvPr id="3" name="Subtitle 2"/>
          <p:cNvSpPr>
            <a:spLocks noGrp="1"/>
          </p:cNvSpPr>
          <p:nvPr>
            <p:ph type="subTitle" idx="1"/>
          </p:nvPr>
        </p:nvSpPr>
        <p:spPr/>
        <p:txBody>
          <a:bodyPr/>
          <a:lstStyle/>
          <a:p>
            <a:pPr algn="ctr"/>
            <a:r>
              <a:rPr lang="en-US" dirty="0" smtClean="0"/>
              <a:t>MS&amp;T Physics 1135, Lab E5</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Use rotational collisions to study the conservation of angular momentum when two or more rotating objects interact.</a:t>
            </a:r>
          </a:p>
          <a:p>
            <a:endParaRPr lang="en-US" dirty="0"/>
          </a:p>
          <a:p>
            <a:endParaRPr lang="en-US" dirty="0" smtClean="0"/>
          </a:p>
          <a:p>
            <a:endParaRPr lang="en-US" dirty="0"/>
          </a:p>
          <a:p>
            <a:pPr marL="0" indent="0">
              <a:buNone/>
            </a:pPr>
            <a:r>
              <a:rPr lang="en-US" dirty="0"/>
              <a:t>Note: You will need to level the apparatus to get the best results possible. You will also need to apply force to the smart pulley to keep it in contact with the disk. You should consider how this impacts your measurements and discuss it in your conclusion, along with any other sources of error.</a:t>
            </a:r>
          </a:p>
        </p:txBody>
      </p:sp>
      <p:sp>
        <p:nvSpPr>
          <p:cNvPr id="4" name="Footer Placeholder 3"/>
          <p:cNvSpPr>
            <a:spLocks noGrp="1"/>
          </p:cNvSpPr>
          <p:nvPr>
            <p:ph type="ftr" sz="quarter" idx="3"/>
          </p:nvPr>
        </p:nvSpPr>
        <p:spPr/>
        <p:txBody>
          <a:bodyPr/>
          <a:lstStyle/>
          <a:p>
            <a:r>
              <a:rPr lang="en-US" smtClean="0"/>
              <a:t>MS&amp;T Physics 1135, Lab E5: Rotational Collisions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/5</a:t>
            </a:r>
            <a:endParaRPr lang="en-US" dirty="0"/>
          </a:p>
        </p:txBody>
      </p:sp>
    </p:spTree>
    <p:extLst>
      <p:ext uri="{BB962C8B-B14F-4D97-AF65-F5344CB8AC3E}">
        <p14:creationId xmlns:p14="http://schemas.microsoft.com/office/powerpoint/2010/main" val="277743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Apparatus</a:t>
            </a:r>
            <a:endParaRPr lang="en-US" dirty="0"/>
          </a:p>
        </p:txBody>
      </p:sp>
      <p:sp>
        <p:nvSpPr>
          <p:cNvPr id="4" name="Footer Placeholder 3"/>
          <p:cNvSpPr>
            <a:spLocks noGrp="1"/>
          </p:cNvSpPr>
          <p:nvPr>
            <p:ph type="ftr" sz="quarter" idx="3"/>
          </p:nvPr>
        </p:nvSpPr>
        <p:spPr/>
        <p:txBody>
          <a:bodyPr/>
          <a:lstStyle/>
          <a:p>
            <a:r>
              <a:rPr lang="en-US" smtClean="0"/>
              <a:t>MS&amp;T Physics 1135, Lab E5: Rotational Collisions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/5</a:t>
            </a:r>
            <a:endParaRPr lang="en-US" dirty="0"/>
          </a:p>
        </p:txBody>
      </p:sp>
      <p:sp>
        <p:nvSpPr>
          <p:cNvPr id="6" name="Content Placeholder 2"/>
          <p:cNvSpPr>
            <a:spLocks noGrp="1"/>
          </p:cNvSpPr>
          <p:nvPr>
            <p:ph idx="1"/>
          </p:nvPr>
        </p:nvSpPr>
        <p:spPr>
          <a:xfrm>
            <a:off x="677334" y="2160589"/>
            <a:ext cx="3135232" cy="3880773"/>
          </a:xfrm>
        </p:spPr>
        <p:txBody>
          <a:bodyPr/>
          <a:lstStyle/>
          <a:p>
            <a:r>
              <a:rPr lang="en-US" dirty="0" smtClean="0"/>
              <a:t>The disk turns the smart pulley such that both have the same linear speed.</a:t>
            </a:r>
          </a:p>
          <a:p>
            <a:r>
              <a:rPr lang="en-US" dirty="0"/>
              <a:t>When the two </a:t>
            </a:r>
            <a:r>
              <a:rPr lang="en-US" dirty="0" smtClean="0"/>
              <a:t>rotating bodies collide, the total moment of inertia increases.</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527" t="8219" r="13739" b="7762"/>
          <a:stretch/>
        </p:blipFill>
        <p:spPr>
          <a:xfrm>
            <a:off x="3812566" y="1931325"/>
            <a:ext cx="5461436" cy="4110038"/>
          </a:xfrm>
          <a:prstGeom prst="rect">
            <a:avLst/>
          </a:prstGeom>
        </p:spPr>
      </p:pic>
    </p:spTree>
    <p:extLst>
      <p:ext uri="{BB962C8B-B14F-4D97-AF65-F5344CB8AC3E}">
        <p14:creationId xmlns:p14="http://schemas.microsoft.com/office/powerpoint/2010/main" val="342200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Calculation to Capstone</a:t>
            </a:r>
            <a:endParaRPr lang="en-US" dirty="0"/>
          </a:p>
        </p:txBody>
      </p:sp>
      <p:sp>
        <p:nvSpPr>
          <p:cNvPr id="4" name="Footer Placeholder 3"/>
          <p:cNvSpPr>
            <a:spLocks noGrp="1"/>
          </p:cNvSpPr>
          <p:nvPr>
            <p:ph type="ftr" sz="quarter" idx="3"/>
          </p:nvPr>
        </p:nvSpPr>
        <p:spPr/>
        <p:txBody>
          <a:bodyPr/>
          <a:lstStyle/>
          <a:p>
            <a:r>
              <a:rPr lang="en-US" smtClean="0"/>
              <a:t>MS&amp;T Physics 1135, Lab E5: Rotational Collisions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/5</a:t>
            </a:r>
            <a:endParaRPr lang="en-US" dirty="0"/>
          </a:p>
        </p:txBody>
      </p:sp>
      <p:sp>
        <p:nvSpPr>
          <p:cNvPr id="6" name="Content Placeholder 2"/>
          <p:cNvSpPr txBox="1">
            <a:spLocks/>
          </p:cNvSpPr>
          <p:nvPr/>
        </p:nvSpPr>
        <p:spPr>
          <a:xfrm>
            <a:off x="677334" y="2160589"/>
            <a:ext cx="355563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mtClean="0"/>
              <a:t>Add a Photogate with Pulley in Hardware Setup.</a:t>
            </a:r>
          </a:p>
          <a:p>
            <a:r>
              <a:rPr lang="en-US" smtClean="0"/>
              <a:t>In the Calculator tool, enter and accept the equation to convert the pulley’s speed to the disk’s speed.</a:t>
            </a:r>
          </a:p>
          <a:p>
            <a:r>
              <a:rPr lang="en-US" smtClean="0"/>
              <a:t>You will need to define your radii and use the Select Data button to add the angular speed measurement.</a:t>
            </a:r>
            <a:endParaRPr lang="en-US" dirty="0"/>
          </a:p>
        </p:txBody>
      </p:sp>
      <p:pic>
        <p:nvPicPr>
          <p:cNvPr id="7" name="Picture 2" descr="E:\Classes\Lab Rewrites\Tutorials\Pictures\1135_O5_Calcul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972" y="1934595"/>
            <a:ext cx="5043877" cy="3877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12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Plot to Capstone</a:t>
            </a:r>
            <a:endParaRPr lang="en-US" dirty="0"/>
          </a:p>
        </p:txBody>
      </p:sp>
      <p:sp>
        <p:nvSpPr>
          <p:cNvPr id="3" name="Content Placeholder 2"/>
          <p:cNvSpPr>
            <a:spLocks noGrp="1"/>
          </p:cNvSpPr>
          <p:nvPr>
            <p:ph idx="1"/>
          </p:nvPr>
        </p:nvSpPr>
        <p:spPr>
          <a:xfrm>
            <a:off x="677334" y="2160589"/>
            <a:ext cx="3644145" cy="3880773"/>
          </a:xfrm>
        </p:spPr>
        <p:txBody>
          <a:bodyPr/>
          <a:lstStyle/>
          <a:p>
            <a:r>
              <a:rPr lang="en-US" dirty="0"/>
              <a:t>Plot the angular speed of the disk as a function of time.</a:t>
            </a:r>
          </a:p>
          <a:p>
            <a:r>
              <a:rPr lang="en-US" dirty="0" smtClean="0"/>
              <a:t>You will see a clear difference between the speeds before and after the </a:t>
            </a:r>
            <a:r>
              <a:rPr lang="en-US" dirty="0" smtClean="0"/>
              <a:t>collision.</a:t>
            </a:r>
            <a:endParaRPr lang="en-US" dirty="0" smtClean="0"/>
          </a:p>
          <a:p>
            <a:r>
              <a:rPr lang="en-US" dirty="0" smtClean="0"/>
              <a:t>You need to determine these two speeds as accurately as possible. The Coordinates tool (yellow circle) may help, or you might choose to use a table instead.</a:t>
            </a:r>
            <a:endParaRPr lang="en-US" dirty="0"/>
          </a:p>
        </p:txBody>
      </p:sp>
      <p:sp>
        <p:nvSpPr>
          <p:cNvPr id="4" name="Footer Placeholder 3"/>
          <p:cNvSpPr>
            <a:spLocks noGrp="1"/>
          </p:cNvSpPr>
          <p:nvPr>
            <p:ph type="ftr" sz="quarter" idx="3"/>
          </p:nvPr>
        </p:nvSpPr>
        <p:spPr/>
        <p:txBody>
          <a:bodyPr/>
          <a:lstStyle/>
          <a:p>
            <a:r>
              <a:rPr lang="en-US" smtClean="0"/>
              <a:t>MS&amp;T Physics 1135, Lab E5: Rotational Collisions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/5</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971" y="1934595"/>
            <a:ext cx="5043878" cy="3877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5595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100</TotalTime>
  <Words>280</Words>
  <Application>Microsoft Office PowerPoint</Application>
  <PresentationFormat>Widescreen</PresentationFormat>
  <Paragraphs>28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Trebuchet MS</vt:lpstr>
      <vt:lpstr>Wingdings 3</vt:lpstr>
      <vt:lpstr>Facet</vt:lpstr>
      <vt:lpstr>Rotational Collisions</vt:lpstr>
      <vt:lpstr>Objectives</vt:lpstr>
      <vt:lpstr>Apparatus</vt:lpstr>
      <vt:lpstr>Adding a Calculation to Capstone</vt:lpstr>
      <vt:lpstr>Adding a Plot to Capstone</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19</cp:revision>
  <dcterms:created xsi:type="dcterms:W3CDTF">2015-12-03T20:43:21Z</dcterms:created>
  <dcterms:modified xsi:type="dcterms:W3CDTF">2016-01-04T16:56:08Z</dcterms:modified>
</cp:coreProperties>
</file>