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2"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88B05-4E3B-4813-A9AA-F4616AE74407}" type="datetimeFigureOut">
              <a:rPr lang="en-US" smtClean="0"/>
              <a:t>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CF57D-0D72-481B-9917-4E08AE064E26}" type="slidenum">
              <a:rPr lang="en-US" smtClean="0"/>
              <a:t>‹#›</a:t>
            </a:fld>
            <a:endParaRPr lang="en-US"/>
          </a:p>
        </p:txBody>
      </p:sp>
    </p:spTree>
    <p:extLst>
      <p:ext uri="{BB962C8B-B14F-4D97-AF65-F5344CB8AC3E}">
        <p14:creationId xmlns:p14="http://schemas.microsoft.com/office/powerpoint/2010/main" val="5811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BCF57D-0D72-481B-9917-4E08AE064E26}" type="slidenum">
              <a:rPr lang="en-US" smtClean="0"/>
              <a:t>1</a:t>
            </a:fld>
            <a:endParaRPr lang="en-US"/>
          </a:p>
        </p:txBody>
      </p:sp>
    </p:spTree>
    <p:extLst>
      <p:ext uri="{BB962C8B-B14F-4D97-AF65-F5344CB8AC3E}">
        <p14:creationId xmlns:p14="http://schemas.microsoft.com/office/powerpoint/2010/main" val="410901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34" name="Group 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35" name="Picture 4" descr="http://marketing.mst.edu/media/universityadvancement/communications/images/logos/logo/MissouriSTlogo-whiteoutline-we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7" name="Straight Connector 36"/>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2"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23"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8"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10"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8"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10"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8"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8"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8"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8"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8"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9"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0"/>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11" name="Slide Number Placeholder 5"/>
          <p:cNvSpPr>
            <a:spLocks noGrp="1"/>
          </p:cNvSpPr>
          <p:nvPr>
            <p:ph type="sldNum" sz="quarter" idx="11"/>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6"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7"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6"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9"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9"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E4: Archimedes’ Principle</a:t>
            </a:r>
            <a:endParaRPr lang="en-US" dirty="0"/>
          </a:p>
        </p:txBody>
      </p:sp>
      <p:sp>
        <p:nvSpPr>
          <p:cNvPr id="6" name="Slide Number Placeholder 5"/>
          <p:cNvSpPr>
            <a:spLocks noGrp="1"/>
          </p:cNvSpPr>
          <p:nvPr>
            <p:ph type="sldNum" sz="quarter" idx="4"/>
          </p:nvPr>
        </p:nvSpPr>
        <p:spPr>
          <a:xfrm>
            <a:off x="7260116" y="6422362"/>
            <a:ext cx="177224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grpSp>
        <p:nvGrpSpPr>
          <p:cNvPr id="1034" name="Group 10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1028" name="Picture 4" descr="http://marketing.mst.edu/media/universityadvancement/communications/images/logos/logo/MissouriSTlogo-whiteoutline-web.p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1" name="Straight Connector 30"/>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Archimedes’ Principle</a:t>
            </a:r>
            <a:endParaRPr lang="en-US" dirty="0"/>
          </a:p>
        </p:txBody>
      </p:sp>
      <p:sp>
        <p:nvSpPr>
          <p:cNvPr id="3" name="Subtitle 2"/>
          <p:cNvSpPr>
            <a:spLocks noGrp="1"/>
          </p:cNvSpPr>
          <p:nvPr>
            <p:ph type="subTitle" idx="1"/>
          </p:nvPr>
        </p:nvSpPr>
        <p:spPr/>
        <p:txBody>
          <a:bodyPr/>
          <a:lstStyle/>
          <a:p>
            <a:pPr algn="ctr"/>
            <a:r>
              <a:rPr lang="en-US" dirty="0" smtClean="0"/>
              <a:t>MS&amp;T Physics 1135, Lab E4</a:t>
            </a:r>
            <a:endParaRPr lang="en-US" dirty="0"/>
          </a:p>
        </p:txBody>
      </p:sp>
    </p:spTree>
    <p:extLst>
      <p:ext uri="{BB962C8B-B14F-4D97-AF65-F5344CB8AC3E}">
        <p14:creationId xmlns:p14="http://schemas.microsoft.com/office/powerpoint/2010/main" val="200628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Determine the density of various solids and liquids using Archimedes’ Principle.</a:t>
            </a:r>
          </a:p>
          <a:p>
            <a:endParaRPr lang="en-US" dirty="0"/>
          </a:p>
          <a:p>
            <a:endParaRPr lang="en-US" dirty="0" smtClean="0"/>
          </a:p>
          <a:p>
            <a:endParaRPr lang="en-US" dirty="0"/>
          </a:p>
          <a:p>
            <a:pPr marL="0" indent="0">
              <a:buNone/>
            </a:pPr>
            <a:r>
              <a:rPr lang="en-US" dirty="0" smtClean="0"/>
              <a:t>Note: A triple beam balance doesn’t actually measure mass; it measures applied force divided by </a:t>
            </a:r>
            <a:r>
              <a:rPr lang="en-US" i="1" dirty="0" smtClean="0"/>
              <a:t>g</a:t>
            </a:r>
            <a:r>
              <a:rPr lang="en-US" dirty="0" smtClean="0"/>
              <a:t>, the acceleration due to gravity. Usually, this is the same as measuring mass because the applied force is simply the force due to gravity. In today’s experiment, however, the applied force is the net force pulling down on the submerged object. Thus, the scale reading will be the tension in the string divided by </a:t>
            </a:r>
            <a:r>
              <a:rPr lang="en-US" i="1" dirty="0" smtClean="0"/>
              <a:t>g</a:t>
            </a:r>
            <a:r>
              <a:rPr lang="en-US" dirty="0" smtClean="0"/>
              <a:t> instead of the mass of the object.</a:t>
            </a:r>
            <a:endParaRPr lang="en-US" dirty="0"/>
          </a:p>
        </p:txBody>
      </p:sp>
      <p:sp>
        <p:nvSpPr>
          <p:cNvPr id="4" name="Footer Placeholder 3"/>
          <p:cNvSpPr>
            <a:spLocks noGrp="1"/>
          </p:cNvSpPr>
          <p:nvPr>
            <p:ph type="ftr" sz="quarter" idx="3"/>
          </p:nvPr>
        </p:nvSpPr>
        <p:spPr/>
        <p:txBody>
          <a:bodyPr/>
          <a:lstStyle/>
          <a:p>
            <a:r>
              <a:rPr lang="en-US" smtClean="0"/>
              <a:t>MS&amp;T Physics 1135, Lab E4: Archimedes’ Principle</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2</a:t>
            </a:fld>
            <a:r>
              <a:rPr lang="en-US" dirty="0" smtClean="0"/>
              <a:t>/3</a:t>
            </a:r>
            <a:endParaRPr lang="en-US" dirty="0"/>
          </a:p>
        </p:txBody>
      </p:sp>
    </p:spTree>
    <p:extLst>
      <p:ext uri="{BB962C8B-B14F-4D97-AF65-F5344CB8AC3E}">
        <p14:creationId xmlns:p14="http://schemas.microsoft.com/office/powerpoint/2010/main" val="1951252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Apparatus</a:t>
            </a:r>
            <a:endParaRPr lang="en-US" dirty="0"/>
          </a:p>
        </p:txBody>
      </p:sp>
      <p:sp>
        <p:nvSpPr>
          <p:cNvPr id="3" name="Content Placeholder 2"/>
          <p:cNvSpPr>
            <a:spLocks noGrp="1"/>
          </p:cNvSpPr>
          <p:nvPr>
            <p:ph idx="1"/>
          </p:nvPr>
        </p:nvSpPr>
        <p:spPr>
          <a:xfrm>
            <a:off x="677334" y="2160589"/>
            <a:ext cx="4047066" cy="3880773"/>
          </a:xfrm>
        </p:spPr>
        <p:txBody>
          <a:bodyPr/>
          <a:lstStyle/>
          <a:p>
            <a:r>
              <a:rPr lang="en-US" dirty="0" smtClean="0"/>
              <a:t>Make sure the object is completely submerged without touching the sides or bottom of the container.</a:t>
            </a:r>
          </a:p>
          <a:p>
            <a:r>
              <a:rPr lang="en-US" dirty="0" smtClean="0"/>
              <a:t>Inset shows how the paperclip should be attached to the scale</a:t>
            </a:r>
            <a:r>
              <a:rPr lang="en-US" dirty="0" smtClean="0"/>
              <a:t>.</a:t>
            </a:r>
          </a:p>
          <a:p>
            <a:r>
              <a:rPr lang="en-US" dirty="0" smtClean="0"/>
              <a:t>You may need to calibrate your scale before using it.</a:t>
            </a:r>
            <a:endParaRPr lang="en-US" dirty="0"/>
          </a:p>
        </p:txBody>
      </p:sp>
      <p:sp>
        <p:nvSpPr>
          <p:cNvPr id="4" name="Footer Placeholder 3"/>
          <p:cNvSpPr>
            <a:spLocks noGrp="1"/>
          </p:cNvSpPr>
          <p:nvPr>
            <p:ph type="ftr" sz="quarter" idx="3"/>
          </p:nvPr>
        </p:nvSpPr>
        <p:spPr/>
        <p:txBody>
          <a:bodyPr/>
          <a:lstStyle/>
          <a:p>
            <a:r>
              <a:rPr lang="en-US" smtClean="0"/>
              <a:t>MS&amp;T Physics 1135, Lab E4: Archimedes’ Principle</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3</a:t>
            </a:fld>
            <a:r>
              <a:rPr lang="en-US" dirty="0" smtClean="0"/>
              <a:t>/3</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1930400"/>
            <a:ext cx="4549602" cy="4176071"/>
          </a:xfrm>
          <a:prstGeom prst="rect">
            <a:avLst/>
          </a:prstGeom>
        </p:spPr>
      </p:pic>
    </p:spTree>
    <p:extLst>
      <p:ext uri="{BB962C8B-B14F-4D97-AF65-F5344CB8AC3E}">
        <p14:creationId xmlns:p14="http://schemas.microsoft.com/office/powerpoint/2010/main" val="5570286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TotalTime>
  <Words>178</Words>
  <Application>Microsoft Office PowerPoint</Application>
  <PresentationFormat>Widescreen</PresentationFormat>
  <Paragraphs>17</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Georgia</vt:lpstr>
      <vt:lpstr>Trebuchet MS</vt:lpstr>
      <vt:lpstr>Wingdings 3</vt:lpstr>
      <vt:lpstr>Facet</vt:lpstr>
      <vt:lpstr>Archimedes’ Principle</vt:lpstr>
      <vt:lpstr>Objectives</vt:lpstr>
      <vt:lpstr>Apparatus</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Upshaw, Adam Kelly</dc:creator>
  <cp:lastModifiedBy>Upshaw, Adam Kelly</cp:lastModifiedBy>
  <cp:revision>16</cp:revision>
  <dcterms:created xsi:type="dcterms:W3CDTF">2015-12-03T20:43:21Z</dcterms:created>
  <dcterms:modified xsi:type="dcterms:W3CDTF">2016-01-04T16:44:36Z</dcterms:modified>
</cp:coreProperties>
</file>