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8"/>
  </p:notesMasterIdLst>
  <p:sldIdLst>
    <p:sldId id="256" r:id="rId2"/>
    <p:sldId id="257" r:id="rId3"/>
    <p:sldId id="258" r:id="rId4"/>
    <p:sldId id="259"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2" y="8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8B05-4E3B-4813-A9AA-F4616AE74407}" type="datetimeFigureOut">
              <a:rPr lang="en-US" smtClean="0"/>
              <a:t>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F57D-0D72-481B-9917-4E08AE064E26}" type="slidenum">
              <a:rPr lang="en-US" smtClean="0"/>
              <a:t>‹#›</a:t>
            </a:fld>
            <a:endParaRPr lang="en-US"/>
          </a:p>
        </p:txBody>
      </p:sp>
    </p:spTree>
    <p:extLst>
      <p:ext uri="{BB962C8B-B14F-4D97-AF65-F5344CB8AC3E}">
        <p14:creationId xmlns:p14="http://schemas.microsoft.com/office/powerpoint/2010/main" val="5811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CF57D-0D72-481B-9917-4E08AE064E26}" type="slidenum">
              <a:rPr lang="en-US" smtClean="0"/>
              <a:t>1</a:t>
            </a:fld>
            <a:endParaRPr lang="en-US"/>
          </a:p>
        </p:txBody>
      </p:sp>
    </p:spTree>
    <p:extLst>
      <p:ext uri="{BB962C8B-B14F-4D97-AF65-F5344CB8AC3E}">
        <p14:creationId xmlns:p14="http://schemas.microsoft.com/office/powerpoint/2010/main" val="41090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34" name="Group 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35" name="Picture 4" descr="http://marketing.mst.edu/media/universityadvancement/communications/images/logos/logo/MissouriSTlogo-whiteoutline-we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7" name="Straight Connector 36"/>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23"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8"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10"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8"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10"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8"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8"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8"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8"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8"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9"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0"/>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11" name="Slide Number Placeholder 5"/>
          <p:cNvSpPr>
            <a:spLocks noGrp="1"/>
          </p:cNvSpPr>
          <p:nvPr>
            <p:ph type="sldNum" sz="quarter" idx="11"/>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6"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7"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6"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9"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9"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O4: Impulse and Collisions</a:t>
            </a:r>
            <a:endParaRPr lang="en-US" dirty="0"/>
          </a:p>
        </p:txBody>
      </p:sp>
      <p:sp>
        <p:nvSpPr>
          <p:cNvPr id="6" name="Slide Number Placeholder 5"/>
          <p:cNvSpPr>
            <a:spLocks noGrp="1"/>
          </p:cNvSpPr>
          <p:nvPr>
            <p:ph type="sldNum" sz="quarter" idx="4"/>
          </p:nvPr>
        </p:nvSpPr>
        <p:spPr>
          <a:xfrm>
            <a:off x="7127913" y="6422362"/>
            <a:ext cx="1904451"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grpSp>
        <p:nvGrpSpPr>
          <p:cNvPr id="1034" name="Group 10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1028" name="Picture 4" descr="http://marketing.mst.edu/media/universityadvancement/communications/images/logos/logo/MissouriSTlogo-whiteoutline-web.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1" name="Straight Connector 30"/>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Impulse and Collisions</a:t>
            </a:r>
            <a:endParaRPr lang="en-US" dirty="0"/>
          </a:p>
        </p:txBody>
      </p:sp>
      <p:sp>
        <p:nvSpPr>
          <p:cNvPr id="3" name="Subtitle 2"/>
          <p:cNvSpPr>
            <a:spLocks noGrp="1"/>
          </p:cNvSpPr>
          <p:nvPr>
            <p:ph type="subTitle" idx="1"/>
          </p:nvPr>
        </p:nvSpPr>
        <p:spPr/>
        <p:txBody>
          <a:bodyPr/>
          <a:lstStyle/>
          <a:p>
            <a:pPr algn="ctr"/>
            <a:r>
              <a:rPr lang="en-US" dirty="0" smtClean="0"/>
              <a:t>MS&amp;T Physics 1135, Lab O4</a:t>
            </a:r>
            <a:endParaRPr lang="en-US" dirty="0"/>
          </a:p>
        </p:txBody>
      </p:sp>
    </p:spTree>
    <p:extLst>
      <p:ext uri="{BB962C8B-B14F-4D97-AF65-F5344CB8AC3E}">
        <p14:creationId xmlns:p14="http://schemas.microsoft.com/office/powerpoint/2010/main" val="200628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Measure F(t) vs t during the collision of an air track glider with a force transducer and relate this to Impulse.</a:t>
            </a:r>
          </a:p>
          <a:p>
            <a:endParaRPr lang="en-US" dirty="0"/>
          </a:p>
          <a:p>
            <a:endParaRPr lang="en-US" dirty="0" smtClean="0"/>
          </a:p>
          <a:p>
            <a:endParaRPr lang="en-US" dirty="0" smtClean="0"/>
          </a:p>
          <a:p>
            <a:pPr marL="0" indent="0">
              <a:buNone/>
            </a:pPr>
            <a:endParaRPr lang="en-US" dirty="0"/>
          </a:p>
          <a:p>
            <a:pPr marL="0" indent="0">
              <a:buNone/>
            </a:pPr>
            <a:r>
              <a:rPr lang="en-US" dirty="0" smtClean="0"/>
              <a:t>Note</a:t>
            </a:r>
            <a:r>
              <a:rPr lang="en-US" dirty="0"/>
              <a:t>: Pay attention to the positioning of your bumpers; they </a:t>
            </a:r>
            <a:r>
              <a:rPr lang="en-US" dirty="0" smtClean="0"/>
              <a:t>must pass </a:t>
            </a:r>
            <a:r>
              <a:rPr lang="en-US" dirty="0"/>
              <a:t>through the photogate unimpeded </a:t>
            </a:r>
            <a:r>
              <a:rPr lang="en-US" dirty="0" smtClean="0"/>
              <a:t>and </a:t>
            </a:r>
            <a:r>
              <a:rPr lang="en-US" dirty="0"/>
              <a:t>hit the force sensor squarely. </a:t>
            </a:r>
            <a:r>
              <a:rPr lang="en-US" dirty="0" smtClean="0"/>
              <a:t>An impact with the photogate or a glancing blow to the sensor will adversely affect your data. </a:t>
            </a:r>
            <a:endParaRPr lang="en-US" dirty="0"/>
          </a:p>
        </p:txBody>
      </p:sp>
      <p:sp>
        <p:nvSpPr>
          <p:cNvPr id="4" name="Footer Placeholder 3"/>
          <p:cNvSpPr>
            <a:spLocks noGrp="1"/>
          </p:cNvSpPr>
          <p:nvPr>
            <p:ph type="ftr" sz="quarter" idx="3"/>
          </p:nvPr>
        </p:nvSpPr>
        <p:spPr/>
        <p:txBody>
          <a:bodyPr/>
          <a:lstStyle/>
          <a:p>
            <a:r>
              <a:rPr lang="en-US" smtClean="0"/>
              <a:t>MS&amp;T Physics 1135, Lab O4: Impulse and Collisions</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2</a:t>
            </a:fld>
            <a:r>
              <a:rPr lang="en-US" dirty="0" smtClean="0"/>
              <a:t>/6</a:t>
            </a:r>
            <a:endParaRPr lang="en-US" dirty="0"/>
          </a:p>
        </p:txBody>
      </p:sp>
    </p:spTree>
    <p:extLst>
      <p:ext uri="{BB962C8B-B14F-4D97-AF65-F5344CB8AC3E}">
        <p14:creationId xmlns:p14="http://schemas.microsoft.com/office/powerpoint/2010/main" val="3843236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Apparatus</a:t>
            </a:r>
            <a:endParaRPr lang="en-US" dirty="0"/>
          </a:p>
        </p:txBody>
      </p:sp>
      <p:sp>
        <p:nvSpPr>
          <p:cNvPr id="3" name="Content Placeholder 2"/>
          <p:cNvSpPr>
            <a:spLocks noGrp="1"/>
          </p:cNvSpPr>
          <p:nvPr>
            <p:ph idx="1"/>
          </p:nvPr>
        </p:nvSpPr>
        <p:spPr>
          <a:xfrm>
            <a:off x="677334" y="4844098"/>
            <a:ext cx="8596668" cy="1197265"/>
          </a:xfrm>
        </p:spPr>
        <p:txBody>
          <a:bodyPr>
            <a:normAutofit/>
          </a:bodyPr>
          <a:lstStyle/>
          <a:p>
            <a:r>
              <a:rPr lang="en-US" dirty="0" smtClean="0"/>
              <a:t>Make sure the bumpers hit the force sensor </a:t>
            </a:r>
            <a:r>
              <a:rPr lang="en-US" i="1" dirty="0"/>
              <a:t>pad </a:t>
            </a:r>
            <a:r>
              <a:rPr lang="en-US" dirty="0" smtClean="0"/>
              <a:t>without colliding with the photogate or the force sensor </a:t>
            </a:r>
            <a:r>
              <a:rPr lang="en-US" i="1" dirty="0"/>
              <a:t>frame </a:t>
            </a:r>
            <a:r>
              <a:rPr lang="en-US" dirty="0" smtClean="0"/>
              <a:t>or dragging on the air track.</a:t>
            </a:r>
            <a:endParaRPr lang="en-US" dirty="0"/>
          </a:p>
          <a:p>
            <a:r>
              <a:rPr lang="en-US" dirty="0" smtClean="0"/>
              <a:t>Also make sure the flag triggers the photogate and the bumpers do not.</a:t>
            </a:r>
          </a:p>
        </p:txBody>
      </p:sp>
      <p:sp>
        <p:nvSpPr>
          <p:cNvPr id="4" name="Footer Placeholder 3"/>
          <p:cNvSpPr>
            <a:spLocks noGrp="1"/>
          </p:cNvSpPr>
          <p:nvPr>
            <p:ph type="ftr" sz="quarter" idx="3"/>
          </p:nvPr>
        </p:nvSpPr>
        <p:spPr/>
        <p:txBody>
          <a:bodyPr/>
          <a:lstStyle/>
          <a:p>
            <a:r>
              <a:rPr lang="en-US" smtClean="0"/>
              <a:t>MS&amp;T Physics 1135, Lab O4: Impulse and Collisions</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3</a:t>
            </a:fld>
            <a:r>
              <a:rPr lang="en-US" dirty="0" smtClean="0"/>
              <a:t>/6</a:t>
            </a:r>
            <a:endParaRPr lang="en-US" dirty="0"/>
          </a:p>
        </p:txBody>
      </p:sp>
      <p:pic>
        <p:nvPicPr>
          <p:cNvPr id="6" name="Picture 5"/>
          <p:cNvPicPr>
            <a:picLocks noChangeAspect="1"/>
          </p:cNvPicPr>
          <p:nvPr/>
        </p:nvPicPr>
        <p:blipFill>
          <a:blip r:embed="rId2"/>
          <a:stretch>
            <a:fillRect/>
          </a:stretch>
        </p:blipFill>
        <p:spPr>
          <a:xfrm>
            <a:off x="1619637" y="1524327"/>
            <a:ext cx="6712062" cy="3319771"/>
          </a:xfrm>
          <a:prstGeom prst="rect">
            <a:avLst/>
          </a:prstGeom>
        </p:spPr>
      </p:pic>
    </p:spTree>
    <p:extLst>
      <p:ext uri="{BB962C8B-B14F-4D97-AF65-F5344CB8AC3E}">
        <p14:creationId xmlns:p14="http://schemas.microsoft.com/office/powerpoint/2010/main" val="402287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smtClean="0"/>
              <a:t>Add Instruments to Capstone</a:t>
            </a:r>
            <a:endParaRPr lang="en-US" dirty="0"/>
          </a:p>
        </p:txBody>
      </p:sp>
      <p:sp>
        <p:nvSpPr>
          <p:cNvPr id="3" name="Content Placeholder 2"/>
          <p:cNvSpPr>
            <a:spLocks noGrp="1"/>
          </p:cNvSpPr>
          <p:nvPr>
            <p:ph idx="1"/>
          </p:nvPr>
        </p:nvSpPr>
        <p:spPr>
          <a:xfrm>
            <a:off x="677334" y="2160589"/>
            <a:ext cx="3453167" cy="3880773"/>
          </a:xfrm>
        </p:spPr>
        <p:txBody>
          <a:bodyPr/>
          <a:lstStyle/>
          <a:p>
            <a:r>
              <a:rPr lang="en-US" dirty="0" smtClean="0"/>
              <a:t>Add a Photogate to Digital Input 1 (red). Configure a timer to measure speed.</a:t>
            </a:r>
          </a:p>
          <a:p>
            <a:r>
              <a:rPr lang="en-US" dirty="0" smtClean="0"/>
              <a:t>Add a Force Sensor to Analog Input A (green).</a:t>
            </a:r>
          </a:p>
          <a:p>
            <a:r>
              <a:rPr lang="en-US" dirty="0" smtClean="0"/>
              <a:t>Press the Tare button on the Force Sensor housing once you have it positioned.</a:t>
            </a:r>
          </a:p>
          <a:p>
            <a:pPr marL="0" indent="0">
              <a:buNone/>
            </a:pPr>
            <a:r>
              <a:rPr lang="en-US" dirty="0" smtClean="0"/>
              <a:t>Note: There are 3 types of Force Sensor. Use the first, not the economy or student model.</a:t>
            </a:r>
            <a:endParaRPr lang="en-US" dirty="0"/>
          </a:p>
        </p:txBody>
      </p:sp>
      <p:sp>
        <p:nvSpPr>
          <p:cNvPr id="4" name="Footer Placeholder 3"/>
          <p:cNvSpPr>
            <a:spLocks noGrp="1"/>
          </p:cNvSpPr>
          <p:nvPr>
            <p:ph type="ftr" sz="quarter" idx="3"/>
          </p:nvPr>
        </p:nvSpPr>
        <p:spPr/>
        <p:txBody>
          <a:bodyPr/>
          <a:lstStyle/>
          <a:p>
            <a:r>
              <a:rPr lang="en-US" smtClean="0"/>
              <a:t>MS&amp;T Physics 1135, Lab O4: Impulse and Collisions</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4</a:t>
            </a:fld>
            <a:r>
              <a:rPr lang="en-US" dirty="0" smtClean="0"/>
              <a:t>/6</a:t>
            </a:r>
            <a:endParaRPr lang="en-US" dirty="0"/>
          </a:p>
        </p:txBody>
      </p:sp>
      <p:pic>
        <p:nvPicPr>
          <p:cNvPr id="1026" name="Picture 2" descr="E:\Classes\Lab Rewrites\Tutorials\Pictures\1135_O4_AddInstrume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501" y="1940338"/>
            <a:ext cx="5134171" cy="394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3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Areas in Capstone</a:t>
            </a:r>
          </a:p>
        </p:txBody>
      </p:sp>
      <p:sp>
        <p:nvSpPr>
          <p:cNvPr id="3" name="Content Placeholder 2"/>
          <p:cNvSpPr>
            <a:spLocks noGrp="1"/>
          </p:cNvSpPr>
          <p:nvPr>
            <p:ph idx="1"/>
          </p:nvPr>
        </p:nvSpPr>
        <p:spPr>
          <a:xfrm>
            <a:off x="677334" y="2160589"/>
            <a:ext cx="3453167" cy="3880773"/>
          </a:xfrm>
        </p:spPr>
        <p:txBody>
          <a:bodyPr>
            <a:normAutofit/>
          </a:bodyPr>
          <a:lstStyle/>
          <a:p>
            <a:r>
              <a:rPr lang="en-US" dirty="0" smtClean="0"/>
              <a:t>The Highlighter brings up a box that you can drag to highlight specific data.</a:t>
            </a:r>
          </a:p>
          <a:p>
            <a:r>
              <a:rPr lang="en-US" dirty="0" smtClean="0"/>
              <a:t>The Area tool displays a numerical approximation to the integral of the selected data, or the whole run if no highlighter is active.</a:t>
            </a:r>
          </a:p>
          <a:p>
            <a:r>
              <a:rPr lang="en-US" dirty="0" smtClean="0"/>
              <a:t>These tools can be used independently on each run displayed in the plot.</a:t>
            </a:r>
          </a:p>
        </p:txBody>
      </p:sp>
      <p:sp>
        <p:nvSpPr>
          <p:cNvPr id="4" name="Footer Placeholder 3"/>
          <p:cNvSpPr>
            <a:spLocks noGrp="1"/>
          </p:cNvSpPr>
          <p:nvPr>
            <p:ph type="ftr" sz="quarter" idx="3"/>
          </p:nvPr>
        </p:nvSpPr>
        <p:spPr/>
        <p:txBody>
          <a:bodyPr/>
          <a:lstStyle/>
          <a:p>
            <a:r>
              <a:rPr lang="en-US" smtClean="0"/>
              <a:t>MS&amp;T Physics 1135, Lab O4: Impulse and Collisions</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5</a:t>
            </a:fld>
            <a:r>
              <a:rPr lang="en-US" dirty="0" smtClean="0"/>
              <a:t>/6</a:t>
            </a:r>
            <a:endParaRPr lang="en-US" dirty="0"/>
          </a:p>
        </p:txBody>
      </p:sp>
      <p:pic>
        <p:nvPicPr>
          <p:cNvPr id="6" name="Picture 3" descr="E:\Classes\Lab Rewrites\Tutorials\Pictures\1135_O4_Are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501" y="1940338"/>
            <a:ext cx="5134171" cy="394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59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Impulse in </a:t>
            </a:r>
            <a:r>
              <a:rPr lang="en-US" dirty="0" smtClean="0"/>
              <a:t>Capstone</a:t>
            </a:r>
            <a:endParaRPr lang="en-US" dirty="0"/>
          </a:p>
        </p:txBody>
      </p:sp>
      <p:sp>
        <p:nvSpPr>
          <p:cNvPr id="3" name="Content Placeholder 2"/>
          <p:cNvSpPr>
            <a:spLocks noGrp="1"/>
          </p:cNvSpPr>
          <p:nvPr>
            <p:ph idx="1"/>
          </p:nvPr>
        </p:nvSpPr>
        <p:spPr>
          <a:xfrm>
            <a:off x="677334" y="2160589"/>
            <a:ext cx="3453166" cy="3880773"/>
          </a:xfrm>
        </p:spPr>
        <p:txBody>
          <a:bodyPr/>
          <a:lstStyle/>
          <a:p>
            <a:r>
              <a:rPr lang="en-US" dirty="0" smtClean="0"/>
              <a:t>Make a table of Time (s) and Speed (m/s) using the data from the photogate.</a:t>
            </a:r>
          </a:p>
          <a:p>
            <a:r>
              <a:rPr lang="en-US" dirty="0" smtClean="0"/>
              <a:t>Capstone has no way to tell which direction the glider is going, so it’s up to you to keep track of which speeds should be positive and which should be negative.</a:t>
            </a:r>
            <a:endParaRPr lang="en-US" dirty="0"/>
          </a:p>
        </p:txBody>
      </p:sp>
      <p:sp>
        <p:nvSpPr>
          <p:cNvPr id="4" name="Footer Placeholder 3"/>
          <p:cNvSpPr>
            <a:spLocks noGrp="1"/>
          </p:cNvSpPr>
          <p:nvPr>
            <p:ph type="ftr" sz="quarter" idx="3"/>
          </p:nvPr>
        </p:nvSpPr>
        <p:spPr/>
        <p:txBody>
          <a:bodyPr/>
          <a:lstStyle/>
          <a:p>
            <a:r>
              <a:rPr lang="en-US" smtClean="0"/>
              <a:t>MS&amp;T Physics 1135, Lab O4: Impulse and Collisions</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6</a:t>
            </a:fld>
            <a:r>
              <a:rPr lang="en-US" dirty="0" smtClean="0"/>
              <a:t>/6</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500" y="1940338"/>
            <a:ext cx="5134171" cy="394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35347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132</TotalTime>
  <Words>362</Words>
  <Application>Microsoft Office PowerPoint</Application>
  <PresentationFormat>Widescreen</PresentationFormat>
  <Paragraphs>35</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Georgia</vt:lpstr>
      <vt:lpstr>Trebuchet MS</vt:lpstr>
      <vt:lpstr>Wingdings 3</vt:lpstr>
      <vt:lpstr>Facet</vt:lpstr>
      <vt:lpstr>Impulse and Collisions</vt:lpstr>
      <vt:lpstr>Objectives</vt:lpstr>
      <vt:lpstr>Apparatus</vt:lpstr>
      <vt:lpstr>Add Instruments to Capstone</vt:lpstr>
      <vt:lpstr>Calculating Areas in Capstone</vt:lpstr>
      <vt:lpstr>Finding the Impulse in Capstone</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Upshaw, Adam Kelly</dc:creator>
  <cp:lastModifiedBy>Upshaw, Adam Kelly</cp:lastModifiedBy>
  <cp:revision>18</cp:revision>
  <dcterms:created xsi:type="dcterms:W3CDTF">2015-12-03T20:43:21Z</dcterms:created>
  <dcterms:modified xsi:type="dcterms:W3CDTF">2016-01-04T16:33:10Z</dcterms:modified>
</cp:coreProperties>
</file>