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2"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12/29/2015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2"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23"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8"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10"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8"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10"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8"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8"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8"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8"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8"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9"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11" name="Slide Number Placeholder 5"/>
          <p:cNvSpPr>
            <a:spLocks noGrp="1"/>
          </p:cNvSpPr>
          <p:nvPr>
            <p:ph type="sldNum" sz="quarter" idx="11"/>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6"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7"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6"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9"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9"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E3: Shear Modulus</a:t>
            </a:r>
            <a:endParaRPr lang="en-US" dirty="0"/>
          </a:p>
        </p:txBody>
      </p:sp>
      <p:sp>
        <p:nvSpPr>
          <p:cNvPr id="6" name="Slide Number Placeholder 5"/>
          <p:cNvSpPr>
            <a:spLocks noGrp="1"/>
          </p:cNvSpPr>
          <p:nvPr>
            <p:ph type="sldNum" sz="quarter" idx="4"/>
          </p:nvPr>
        </p:nvSpPr>
        <p:spPr>
          <a:xfrm>
            <a:off x="7182998" y="6422362"/>
            <a:ext cx="184936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Shear Modulus</a:t>
            </a:r>
            <a:endParaRPr lang="en-US" dirty="0"/>
          </a:p>
        </p:txBody>
      </p:sp>
      <p:sp>
        <p:nvSpPr>
          <p:cNvPr id="3" name="Subtitle 2"/>
          <p:cNvSpPr>
            <a:spLocks noGrp="1"/>
          </p:cNvSpPr>
          <p:nvPr>
            <p:ph type="subTitle" idx="1"/>
          </p:nvPr>
        </p:nvSpPr>
        <p:spPr/>
        <p:txBody>
          <a:bodyPr/>
          <a:lstStyle/>
          <a:p>
            <a:pPr algn="ctr"/>
            <a:r>
              <a:rPr lang="en-US" dirty="0" smtClean="0"/>
              <a:t>MS&amp;T Physics 1135, Lab E3</a:t>
            </a:r>
            <a:endParaRPr lang="en-US" dirty="0"/>
          </a:p>
        </p:txBody>
      </p:sp>
    </p:spTree>
    <p:extLst>
      <p:ext uri="{BB962C8B-B14F-4D97-AF65-F5344CB8AC3E}">
        <p14:creationId xmlns:p14="http://schemas.microsoft.com/office/powerpoint/2010/main" val="200628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Determine the shear modulus of a metal rod.</a:t>
            </a:r>
          </a:p>
          <a:p>
            <a:endParaRPr lang="en-US" dirty="0"/>
          </a:p>
          <a:p>
            <a:endParaRPr lang="en-US" dirty="0"/>
          </a:p>
          <a:p>
            <a:endParaRPr lang="en-US" dirty="0" smtClean="0"/>
          </a:p>
          <a:p>
            <a:pPr marL="0" indent="0">
              <a:buNone/>
            </a:pPr>
            <a:r>
              <a:rPr lang="en-US" dirty="0" smtClean="0"/>
              <a:t>Note: Some parts of the torsion lathes are fairly easily damaged, so please don’t overtighten the screws or bend the mass hanger lead. Some of the rods are easily bent, so please be careful when handling them. If any equipment is broken when you arrive or breaks while you are using it, notify your lab instructor immediately so that the equipment can be repaired or replaced in a timely manner.</a:t>
            </a:r>
            <a:endParaRPr lang="en-US" dirty="0"/>
          </a:p>
        </p:txBody>
      </p:sp>
      <p:sp>
        <p:nvSpPr>
          <p:cNvPr id="4" name="Footer Placeholder 3"/>
          <p:cNvSpPr>
            <a:spLocks noGrp="1"/>
          </p:cNvSpPr>
          <p:nvPr>
            <p:ph type="ftr" sz="quarter" idx="3"/>
          </p:nvPr>
        </p:nvSpPr>
        <p:spPr/>
        <p:txBody>
          <a:bodyPr/>
          <a:lstStyle/>
          <a:p>
            <a:r>
              <a:rPr lang="en-US" smtClean="0"/>
              <a:t>MS&amp;T Physics 1135, Lab E3: Shear Modulus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/3</a:t>
            </a:r>
            <a:endParaRPr lang="en-US" dirty="0"/>
          </a:p>
        </p:txBody>
      </p:sp>
    </p:spTree>
    <p:extLst>
      <p:ext uri="{BB962C8B-B14F-4D97-AF65-F5344CB8AC3E}">
        <p14:creationId xmlns:p14="http://schemas.microsoft.com/office/powerpoint/2010/main" val="696730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Apparatus</a:t>
            </a:r>
            <a:endParaRPr lang="en-US" dirty="0"/>
          </a:p>
        </p:txBody>
      </p:sp>
      <p:sp>
        <p:nvSpPr>
          <p:cNvPr id="3" name="Content Placeholder 2"/>
          <p:cNvSpPr>
            <a:spLocks noGrp="1"/>
          </p:cNvSpPr>
          <p:nvPr>
            <p:ph idx="1"/>
          </p:nvPr>
        </p:nvSpPr>
        <p:spPr>
          <a:xfrm>
            <a:off x="677334" y="4533516"/>
            <a:ext cx="8596668" cy="1507846"/>
          </a:xfrm>
        </p:spPr>
        <p:txBody>
          <a:bodyPr/>
          <a:lstStyle/>
          <a:p>
            <a:r>
              <a:rPr lang="en-US" dirty="0" smtClean="0"/>
              <a:t>Consult </a:t>
            </a:r>
            <a:r>
              <a:rPr lang="en-US" dirty="0" smtClean="0"/>
              <a:t>the tutorial on reading Vernier scales for help reading the angles.</a:t>
            </a:r>
          </a:p>
          <a:p>
            <a:r>
              <a:rPr lang="en-US" dirty="0" smtClean="0"/>
              <a:t>The applied torque can be expressed in terms of the hanging mass and lever arm, </a:t>
            </a:r>
            <a:r>
              <a:rPr lang="en-US" dirty="0" smtClean="0"/>
              <a:t>as well as </a:t>
            </a:r>
            <a:r>
              <a:rPr lang="en-US" dirty="0" smtClean="0"/>
              <a:t>in terms of the restoring force of the rod (</a:t>
            </a:r>
            <a:r>
              <a:rPr lang="en-US" dirty="0" err="1" smtClean="0"/>
              <a:t>Eq</a:t>
            </a:r>
            <a:r>
              <a:rPr lang="en-US" dirty="0" smtClean="0"/>
              <a:t> 1 in the manual). This allows experimental calculation of </a:t>
            </a:r>
            <a:r>
              <a:rPr lang="en-US" i="1" dirty="0" smtClean="0"/>
              <a:t>E</a:t>
            </a:r>
            <a:r>
              <a:rPr lang="en-US" dirty="0"/>
              <a:t> </a:t>
            </a:r>
            <a:r>
              <a:rPr lang="en-US" dirty="0" smtClean="0"/>
              <a:t>from measured quantities.</a:t>
            </a:r>
            <a:endParaRPr lang="en-US" dirty="0"/>
          </a:p>
        </p:txBody>
      </p:sp>
      <p:sp>
        <p:nvSpPr>
          <p:cNvPr id="4" name="Footer Placeholder 3"/>
          <p:cNvSpPr>
            <a:spLocks noGrp="1"/>
          </p:cNvSpPr>
          <p:nvPr>
            <p:ph type="ftr" sz="quarter" idx="3"/>
          </p:nvPr>
        </p:nvSpPr>
        <p:spPr/>
        <p:txBody>
          <a:bodyPr/>
          <a:lstStyle/>
          <a:p>
            <a:r>
              <a:rPr lang="en-US" smtClean="0"/>
              <a:t>MS&amp;T Physics 1135, Lab E3: Shear Modulus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/3</a:t>
            </a:r>
            <a:endParaRPr lang="en-US" dirty="0"/>
          </a:p>
        </p:txBody>
      </p:sp>
      <p:pic>
        <p:nvPicPr>
          <p:cNvPr id="7" name="Picture 6"/>
          <p:cNvPicPr>
            <a:picLocks noChangeAspect="1"/>
          </p:cNvPicPr>
          <p:nvPr/>
        </p:nvPicPr>
        <p:blipFill>
          <a:blip r:embed="rId2"/>
          <a:stretch>
            <a:fillRect/>
          </a:stretch>
        </p:blipFill>
        <p:spPr>
          <a:xfrm>
            <a:off x="791634" y="1403580"/>
            <a:ext cx="8355030" cy="3029616"/>
          </a:xfrm>
          <a:prstGeom prst="rect">
            <a:avLst/>
          </a:prstGeom>
        </p:spPr>
      </p:pic>
    </p:spTree>
    <p:extLst>
      <p:ext uri="{BB962C8B-B14F-4D97-AF65-F5344CB8AC3E}">
        <p14:creationId xmlns:p14="http://schemas.microsoft.com/office/powerpoint/2010/main" val="20730794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77</TotalTime>
  <Words>177</Words>
  <Application>Microsoft Office PowerPoint</Application>
  <PresentationFormat>Widescreen</PresentationFormat>
  <Paragraphs>16</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Georgia</vt:lpstr>
      <vt:lpstr>Trebuchet MS</vt:lpstr>
      <vt:lpstr>Wingdings 3</vt:lpstr>
      <vt:lpstr>Facet</vt:lpstr>
      <vt:lpstr>Shear Modulus</vt:lpstr>
      <vt:lpstr>Objectives</vt:lpstr>
      <vt:lpstr>Apparatus</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Upshaw, Adam Kelly</cp:lastModifiedBy>
  <cp:revision>15</cp:revision>
  <dcterms:created xsi:type="dcterms:W3CDTF">2015-12-03T20:43:21Z</dcterms:created>
  <dcterms:modified xsi:type="dcterms:W3CDTF">2015-12-29T21:50:12Z</dcterms:modified>
</cp:coreProperties>
</file>