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02" y="8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88B05-4E3B-4813-A9AA-F4616AE74407}" type="datetimeFigureOut">
              <a:rPr lang="en-US" smtClean="0"/>
              <a:t>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CF57D-0D72-481B-9917-4E08AE064E26}" type="slidenum">
              <a:rPr lang="en-US" smtClean="0"/>
              <a:t>‹#›</a:t>
            </a:fld>
            <a:endParaRPr lang="en-US"/>
          </a:p>
        </p:txBody>
      </p:sp>
    </p:spTree>
    <p:extLst>
      <p:ext uri="{BB962C8B-B14F-4D97-AF65-F5344CB8AC3E}">
        <p14:creationId xmlns:p14="http://schemas.microsoft.com/office/powerpoint/2010/main" val="5811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CF57D-0D72-481B-9917-4E08AE064E26}" type="slidenum">
              <a:rPr lang="en-US" smtClean="0"/>
              <a:t>1</a:t>
            </a:fld>
            <a:endParaRPr lang="en-US"/>
          </a:p>
        </p:txBody>
      </p:sp>
    </p:spTree>
    <p:extLst>
      <p:ext uri="{BB962C8B-B14F-4D97-AF65-F5344CB8AC3E}">
        <p14:creationId xmlns:p14="http://schemas.microsoft.com/office/powerpoint/2010/main" val="4109016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34" name="Group 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35" name="Picture 4" descr="http://marketing.mst.edu/media/universityadvancement/communications/images/logos/logo/MissouriSTlogo-whiteoutline-we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7" name="Straight Connector 36"/>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2"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23"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9"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10"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9"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10"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9"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0"/>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11" name="Slide Number Placeholder 5"/>
          <p:cNvSpPr>
            <a:spLocks noGrp="1"/>
          </p:cNvSpPr>
          <p:nvPr>
            <p:ph type="sldNum" sz="quarter" idx="11"/>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6"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7"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6"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9"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9"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6"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grpSp>
        <p:nvGrpSpPr>
          <p:cNvPr id="1034" name="Group 10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1028" name="Picture 4" descr="http://marketing.mst.edu/media/universityadvancement/communications/images/logos/logo/MissouriSTlogo-whiteoutline-web.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1" name="Straight Connector 30"/>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iming>
    <p:tnLst>
      <p:par>
        <p:cTn id="1" dur="indefinite" restart="never" nodeType="tmRoot"/>
      </p:par>
    </p:tnLst>
  </p:timing>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Motion with Constant Acceleration</a:t>
            </a:r>
            <a:endParaRPr lang="en-US" dirty="0"/>
          </a:p>
        </p:txBody>
      </p:sp>
      <p:sp>
        <p:nvSpPr>
          <p:cNvPr id="3" name="Subtitle 2"/>
          <p:cNvSpPr>
            <a:spLocks noGrp="1"/>
          </p:cNvSpPr>
          <p:nvPr>
            <p:ph type="subTitle" idx="1"/>
          </p:nvPr>
        </p:nvSpPr>
        <p:spPr/>
        <p:txBody>
          <a:bodyPr/>
          <a:lstStyle/>
          <a:p>
            <a:pPr algn="ctr"/>
            <a:r>
              <a:rPr lang="en-US" dirty="0" smtClean="0"/>
              <a:t>MS&amp;T Physics 1135, Lab E2</a:t>
            </a:r>
            <a:endParaRPr lang="en-US" dirty="0"/>
          </a:p>
        </p:txBody>
      </p:sp>
    </p:spTree>
    <p:extLst>
      <p:ext uri="{BB962C8B-B14F-4D97-AF65-F5344CB8AC3E}">
        <p14:creationId xmlns:p14="http://schemas.microsoft.com/office/powerpoint/2010/main" val="2006289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Study motion in one dimension with constant acceleration using a modified Atwood’s machine.</a:t>
            </a:r>
          </a:p>
          <a:p>
            <a:r>
              <a:rPr lang="en-US" dirty="0" smtClean="0"/>
              <a:t>Determine the free fall acceleration due to gravity, including error, from your measurements.</a:t>
            </a:r>
          </a:p>
          <a:p>
            <a:endParaRPr lang="en-US" dirty="0"/>
          </a:p>
          <a:p>
            <a:endParaRPr lang="en-US" dirty="0" smtClean="0"/>
          </a:p>
          <a:p>
            <a:pPr marL="0" indent="0">
              <a:buNone/>
            </a:pPr>
            <a:r>
              <a:rPr lang="en-US" dirty="0" smtClean="0"/>
              <a:t>Note: It is highly beneficial to draw free body diagrams for both the glider and the hanging mass and consider </a:t>
            </a:r>
            <a:r>
              <a:rPr lang="en-US" i="1" dirty="0" smtClean="0"/>
              <a:t>all</a:t>
            </a:r>
            <a:r>
              <a:rPr lang="en-US" dirty="0" smtClean="0"/>
              <a:t> of the forces acting on each of them before starting this experiment. Using Newton’s second law, you can then relate the acceleration of the glider to </a:t>
            </a:r>
            <a:r>
              <a:rPr lang="en-US" i="1" dirty="0" smtClean="0"/>
              <a:t>g</a:t>
            </a:r>
            <a:r>
              <a:rPr lang="en-US" dirty="0" smtClean="0"/>
              <a:t>, the acceleration due to gravity.</a:t>
            </a:r>
            <a:endParaRPr lang="en-US" dirty="0"/>
          </a:p>
        </p:txBody>
      </p:sp>
      <p:sp>
        <p:nvSpPr>
          <p:cNvPr id="4" name="Footer Placeholder 3"/>
          <p:cNvSpPr>
            <a:spLocks noGrp="1"/>
          </p:cNvSpPr>
          <p:nvPr>
            <p:ph type="ftr" sz="quarter" idx="3"/>
          </p:nvPr>
        </p:nvSpPr>
        <p:spPr/>
        <p:txBody>
          <a:bodyPr/>
          <a:lstStyle/>
          <a:p>
            <a:r>
              <a:rPr lang="en-US" smtClean="0"/>
              <a:t>MS&amp;T Physics 1135, Lab E2: Constant Acceleration</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2</a:t>
            </a:fld>
            <a:r>
              <a:rPr lang="en-US" dirty="0" smtClean="0"/>
              <a:t>/5</a:t>
            </a:r>
            <a:endParaRPr lang="en-US" dirty="0"/>
          </a:p>
        </p:txBody>
      </p:sp>
    </p:spTree>
    <p:extLst>
      <p:ext uri="{BB962C8B-B14F-4D97-AF65-F5344CB8AC3E}">
        <p14:creationId xmlns:p14="http://schemas.microsoft.com/office/powerpoint/2010/main" val="227860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Apparatus</a:t>
            </a:r>
            <a:endParaRPr lang="en-US" dirty="0"/>
          </a:p>
        </p:txBody>
      </p:sp>
      <p:sp>
        <p:nvSpPr>
          <p:cNvPr id="3" name="Content Placeholder 2"/>
          <p:cNvSpPr>
            <a:spLocks noGrp="1"/>
          </p:cNvSpPr>
          <p:nvPr>
            <p:ph idx="1"/>
          </p:nvPr>
        </p:nvSpPr>
        <p:spPr>
          <a:xfrm>
            <a:off x="677334" y="2160589"/>
            <a:ext cx="3094566" cy="3880773"/>
          </a:xfrm>
        </p:spPr>
        <p:txBody>
          <a:bodyPr/>
          <a:lstStyle/>
          <a:p>
            <a:r>
              <a:rPr lang="en-US" dirty="0" smtClean="0"/>
              <a:t>The brass masses are for the hanger.</a:t>
            </a:r>
          </a:p>
          <a:p>
            <a:r>
              <a:rPr lang="en-US" dirty="0" smtClean="0"/>
              <a:t>The chrome masses are for the glider.</a:t>
            </a:r>
          </a:p>
          <a:p>
            <a:r>
              <a:rPr lang="en-US" dirty="0" smtClean="0"/>
              <a:t>The hook needs to be in the </a:t>
            </a:r>
            <a:r>
              <a:rPr lang="en-US" i="1" dirty="0" smtClean="0"/>
              <a:t>lower hole</a:t>
            </a:r>
            <a:r>
              <a:rPr lang="en-US" dirty="0" smtClean="0"/>
              <a:t> of the glider.</a:t>
            </a:r>
          </a:p>
          <a:p>
            <a:r>
              <a:rPr lang="en-US" dirty="0" smtClean="0"/>
              <a:t>You will need to know the mass of the glider.</a:t>
            </a:r>
            <a:endParaRPr lang="en-US" dirty="0"/>
          </a:p>
        </p:txBody>
      </p:sp>
      <p:sp>
        <p:nvSpPr>
          <p:cNvPr id="4" name="Footer Placeholder 3"/>
          <p:cNvSpPr>
            <a:spLocks noGrp="1"/>
          </p:cNvSpPr>
          <p:nvPr>
            <p:ph type="ftr" sz="quarter" idx="3"/>
          </p:nvPr>
        </p:nvSpPr>
        <p:spPr/>
        <p:txBody>
          <a:bodyPr/>
          <a:lstStyle/>
          <a:p>
            <a:r>
              <a:rPr lang="en-US" smtClean="0"/>
              <a:t>MS&amp;T Physics 1135, Lab E2: Constant Acceleration</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3</a:t>
            </a:fld>
            <a:r>
              <a:rPr lang="en-US" dirty="0" smtClean="0"/>
              <a:t>/5</a:t>
            </a:r>
            <a:endParaRPr lang="en-US" dirty="0"/>
          </a:p>
        </p:txBody>
      </p:sp>
      <p:pic>
        <p:nvPicPr>
          <p:cNvPr id="6" name="Picture 5"/>
          <p:cNvPicPr>
            <a:picLocks noChangeAspect="1"/>
          </p:cNvPicPr>
          <p:nvPr/>
        </p:nvPicPr>
        <p:blipFill>
          <a:blip r:embed="rId2"/>
          <a:stretch>
            <a:fillRect/>
          </a:stretch>
        </p:blipFill>
        <p:spPr>
          <a:xfrm>
            <a:off x="3771900" y="1939381"/>
            <a:ext cx="5502102" cy="4126577"/>
          </a:xfrm>
          <a:prstGeom prst="rect">
            <a:avLst/>
          </a:prstGeom>
        </p:spPr>
      </p:pic>
    </p:spTree>
    <p:extLst>
      <p:ext uri="{BB962C8B-B14F-4D97-AF65-F5344CB8AC3E}">
        <p14:creationId xmlns:p14="http://schemas.microsoft.com/office/powerpoint/2010/main" val="144263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the Smart Pulley to Capstone</a:t>
            </a:r>
            <a:endParaRPr lang="en-US" dirty="0"/>
          </a:p>
        </p:txBody>
      </p:sp>
      <p:sp>
        <p:nvSpPr>
          <p:cNvPr id="3" name="Content Placeholder 2"/>
          <p:cNvSpPr>
            <a:spLocks noGrp="1"/>
          </p:cNvSpPr>
          <p:nvPr>
            <p:ph idx="1"/>
          </p:nvPr>
        </p:nvSpPr>
        <p:spPr>
          <a:xfrm>
            <a:off x="677334" y="2160589"/>
            <a:ext cx="3793986" cy="3880773"/>
          </a:xfrm>
        </p:spPr>
        <p:txBody>
          <a:bodyPr/>
          <a:lstStyle/>
          <a:p>
            <a:r>
              <a:rPr lang="en-US" dirty="0" smtClean="0"/>
              <a:t>Knowing the dimensions and number of spokes of the pulley allows this sensor to provide several measurements based on the time between spokes.</a:t>
            </a:r>
          </a:p>
          <a:p>
            <a:r>
              <a:rPr lang="en-US" dirty="0" smtClean="0"/>
              <a:t>Here, we use it to measure the position of the glider.</a:t>
            </a:r>
          </a:p>
          <a:p>
            <a:r>
              <a:rPr lang="en-US" dirty="0" smtClean="0"/>
              <a:t>The proper dimensions should be entered by default, but they can be changed with the Timer Setup tool if necessary.</a:t>
            </a:r>
            <a:endParaRPr lang="en-US" dirty="0"/>
          </a:p>
        </p:txBody>
      </p:sp>
      <p:sp>
        <p:nvSpPr>
          <p:cNvPr id="4" name="Footer Placeholder 3"/>
          <p:cNvSpPr>
            <a:spLocks noGrp="1"/>
          </p:cNvSpPr>
          <p:nvPr>
            <p:ph type="ftr" sz="quarter" idx="3"/>
          </p:nvPr>
        </p:nvSpPr>
        <p:spPr/>
        <p:txBody>
          <a:bodyPr/>
          <a:lstStyle/>
          <a:p>
            <a:r>
              <a:rPr lang="en-US" smtClean="0"/>
              <a:t>MS&amp;T Physics 1135, Lab E2: Constant Acceleration</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4</a:t>
            </a:fld>
            <a:r>
              <a:rPr lang="en-US" dirty="0" smtClean="0"/>
              <a:t>/5</a:t>
            </a:r>
            <a:endParaRPr lang="en-US" dirty="0"/>
          </a:p>
        </p:txBody>
      </p:sp>
      <p:pic>
        <p:nvPicPr>
          <p:cNvPr id="1026" name="Picture 2" descr="E:\Classes\Lab Rewrites\Tutorials\Pictures\1135_E2_AddPhotog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320" y="1939381"/>
            <a:ext cx="4793242" cy="3684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948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Table to Capstone</a:t>
            </a:r>
            <a:endParaRPr lang="en-US" dirty="0"/>
          </a:p>
        </p:txBody>
      </p:sp>
      <p:sp>
        <p:nvSpPr>
          <p:cNvPr id="3" name="Content Placeholder 2"/>
          <p:cNvSpPr>
            <a:spLocks noGrp="1"/>
          </p:cNvSpPr>
          <p:nvPr>
            <p:ph idx="1"/>
          </p:nvPr>
        </p:nvSpPr>
        <p:spPr>
          <a:xfrm>
            <a:off x="677334" y="2160589"/>
            <a:ext cx="3793987" cy="3880773"/>
          </a:xfrm>
        </p:spPr>
        <p:txBody>
          <a:bodyPr/>
          <a:lstStyle/>
          <a:p>
            <a:r>
              <a:rPr lang="en-US" dirty="0" smtClean="0"/>
              <a:t>To display your data, double click Table (green arrow).</a:t>
            </a:r>
          </a:p>
          <a:p>
            <a:r>
              <a:rPr lang="en-US" dirty="0" smtClean="0"/>
              <a:t>You will need to click Select Measurement (red arrow) to make the two columns display Time (s) and Position (m), respectively. Their positions in the drop down menu are given by the blue arrows.</a:t>
            </a:r>
          </a:p>
          <a:p>
            <a:r>
              <a:rPr lang="en-US" dirty="0" smtClean="0"/>
              <a:t>You will copy your data into Excel for further analysis.</a:t>
            </a:r>
          </a:p>
          <a:p>
            <a:endParaRPr lang="en-US" dirty="0"/>
          </a:p>
        </p:txBody>
      </p:sp>
      <p:sp>
        <p:nvSpPr>
          <p:cNvPr id="4" name="Footer Placeholder 3"/>
          <p:cNvSpPr>
            <a:spLocks noGrp="1"/>
          </p:cNvSpPr>
          <p:nvPr>
            <p:ph type="ftr" sz="quarter" idx="3"/>
          </p:nvPr>
        </p:nvSpPr>
        <p:spPr/>
        <p:txBody>
          <a:bodyPr/>
          <a:lstStyle/>
          <a:p>
            <a:r>
              <a:rPr lang="en-US" smtClean="0"/>
              <a:t>MS&amp;T Physics 1135, Lab E2: Constant Acceleration</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5</a:t>
            </a:fld>
            <a:r>
              <a:rPr lang="en-US" dirty="0" smtClean="0"/>
              <a:t>/5</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321" y="1939381"/>
            <a:ext cx="4793242" cy="3684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3834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142</TotalTime>
  <Words>321</Words>
  <Application>Microsoft Office PowerPoint</Application>
  <PresentationFormat>Widescreen</PresentationFormat>
  <Paragraphs>30</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Georgia</vt:lpstr>
      <vt:lpstr>Trebuchet MS</vt:lpstr>
      <vt:lpstr>Wingdings 3</vt:lpstr>
      <vt:lpstr>Facet</vt:lpstr>
      <vt:lpstr>Motion with Constant Acceleration</vt:lpstr>
      <vt:lpstr>Objectives</vt:lpstr>
      <vt:lpstr>The Apparatus</vt:lpstr>
      <vt:lpstr>Adding the Smart Pulley to Capstone</vt:lpstr>
      <vt:lpstr>Adding a Table to Capstone</vt:lpstr>
    </vt:vector>
  </TitlesOfParts>
  <Company>Missouri University of Science and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Upshaw, Adam Kelly</dc:creator>
  <cp:lastModifiedBy>Upshaw, Adam Kelly</cp:lastModifiedBy>
  <cp:revision>17</cp:revision>
  <dcterms:created xsi:type="dcterms:W3CDTF">2015-12-03T20:43:21Z</dcterms:created>
  <dcterms:modified xsi:type="dcterms:W3CDTF">2016-01-04T15:50:41Z</dcterms:modified>
</cp:coreProperties>
</file>