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7" r:id="rId3"/>
    <p:sldId id="26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B49"/>
    <a:srgbClr val="B2B4B2"/>
    <a:srgbClr val="005F83"/>
    <a:srgbClr val="509E2F"/>
    <a:srgbClr val="3300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9" autoAdjust="0"/>
    <p:restoredTop sz="94713" autoAdjust="0"/>
  </p:normalViewPr>
  <p:slideViewPr>
    <p:cSldViewPr snapToGrid="0" snapToObjects="1" showGuides="1">
      <p:cViewPr>
        <p:scale>
          <a:sx n="100" d="100"/>
          <a:sy n="100" d="100"/>
        </p:scale>
        <p:origin x="-2776" y="-1080"/>
      </p:cViewPr>
      <p:guideLst>
        <p:guide orient="horz" pos="2109"/>
        <p:guide pos="34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915" y="5693839"/>
            <a:ext cx="891610" cy="72443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97425"/>
            <a:ext cx="5681128" cy="1943101"/>
          </a:xfrm>
          <a:prstGeom prst="rect">
            <a:avLst/>
          </a:prstGeom>
          <a:solidFill>
            <a:srgbClr val="0B2F3A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0" y="597425"/>
            <a:ext cx="5676900" cy="19431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92" y="5321300"/>
            <a:ext cx="812800" cy="1536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72950" y="23836"/>
            <a:ext cx="660400" cy="1295400"/>
          </a:xfrm>
          <a:prstGeom prst="rect">
            <a:avLst/>
          </a:prstGeom>
        </p:spPr>
      </p:pic>
      <p:sp>
        <p:nvSpPr>
          <p:cNvPr id="16" name="Title 6"/>
          <p:cNvSpPr>
            <a:spLocks noGrp="1"/>
          </p:cNvSpPr>
          <p:nvPr>
            <p:ph type="title" hasCustomPrompt="1"/>
          </p:nvPr>
        </p:nvSpPr>
        <p:spPr>
          <a:xfrm>
            <a:off x="211665" y="613269"/>
            <a:ext cx="5308605" cy="817562"/>
          </a:xfrm>
          <a:prstGeom prst="rect">
            <a:avLst/>
          </a:prstGeom>
        </p:spPr>
        <p:txBody>
          <a:bodyPr vert="horz"/>
          <a:lstStyle>
            <a:lvl1pPr algn="l">
              <a:defRPr sz="5800">
                <a:solidFill>
                  <a:schemeClr val="bg2"/>
                </a:solidFill>
                <a:latin typeface="Tungsten-Semibold"/>
                <a:cs typeface="Tungsten-Semibold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11665" y="1447231"/>
            <a:ext cx="5308605" cy="914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>
                <a:solidFill>
                  <a:srgbClr val="FFFFFF"/>
                </a:solidFill>
                <a:latin typeface="Orgon Slab"/>
                <a:cs typeface="Orgon Slab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741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002739"/>
            <a:ext cx="8197114" cy="381008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1pPr>
            <a:lvl2pPr>
              <a:defRPr sz="20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3pPr>
            <a:lvl4pPr>
              <a:defRPr sz="16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 smtClean="0"/>
              <a:t>Content here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24 pt.)</a:t>
            </a:r>
          </a:p>
          <a:p>
            <a:pPr lvl="1"/>
            <a:r>
              <a:rPr lang="en-US" dirty="0" smtClean="0"/>
              <a:t>Second level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20)</a:t>
            </a:r>
          </a:p>
          <a:p>
            <a:pPr lvl="2"/>
            <a:r>
              <a:rPr lang="en-US" dirty="0" smtClean="0"/>
              <a:t>Third level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18)</a:t>
            </a:r>
          </a:p>
          <a:p>
            <a:pPr lvl="3"/>
            <a:r>
              <a:rPr lang="en-US" dirty="0" smtClean="0"/>
              <a:t>Fourth level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16)</a:t>
            </a:r>
          </a:p>
          <a:p>
            <a:pPr lvl="4"/>
            <a:r>
              <a:rPr lang="en-US" dirty="0" smtClean="0"/>
              <a:t>Fifth level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14)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4131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 (ORGON SLAB LIGHT, 24 PT.)</a:t>
            </a:r>
            <a:endParaRPr lang="en-US" dirty="0"/>
          </a:p>
        </p:txBody>
      </p:sp>
      <p:sp>
        <p:nvSpPr>
          <p:cNvPr id="22" name="L-Shape 21"/>
          <p:cNvSpPr/>
          <p:nvPr userDrawn="1"/>
        </p:nvSpPr>
        <p:spPr>
          <a:xfrm flipH="1">
            <a:off x="-2" y="0"/>
            <a:ext cx="9155111" cy="6869113"/>
          </a:xfrm>
          <a:prstGeom prst="corner">
            <a:avLst>
              <a:gd name="adj1" fmla="val 3545"/>
              <a:gd name="adj2" fmla="val 3685"/>
            </a:avLst>
          </a:prstGeom>
          <a:solidFill>
            <a:srgbClr val="59B23F"/>
          </a:solidFill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FFCC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566" y="-7289"/>
            <a:ext cx="9155110" cy="790575"/>
          </a:xfrm>
          <a:prstGeom prst="rect">
            <a:avLst/>
          </a:prstGeom>
          <a:solidFill>
            <a:srgbClr val="0B2F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72950" y="23836"/>
            <a:ext cx="660400" cy="1295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92" y="5321300"/>
            <a:ext cx="812800" cy="1536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0915" y="5693839"/>
            <a:ext cx="891609" cy="724433"/>
          </a:xfrm>
          <a:prstGeom prst="rect">
            <a:avLst/>
          </a:prstGeom>
        </p:spPr>
      </p:pic>
      <p:sp>
        <p:nvSpPr>
          <p:cNvPr id="1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3956" y="-16932"/>
            <a:ext cx="8370643" cy="80021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5900" b="0" i="0" baseline="0">
                <a:solidFill>
                  <a:schemeClr val="bg2"/>
                </a:solidFill>
                <a:latin typeface="Tungsten Semibold"/>
                <a:cs typeface="Tungsten Semibold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(TUNGSTEN SB 59 PT)</a:t>
            </a:r>
          </a:p>
        </p:txBody>
      </p:sp>
    </p:spTree>
    <p:extLst>
      <p:ext uri="{BB962C8B-B14F-4D97-AF65-F5344CB8AC3E}">
        <p14:creationId xmlns:p14="http://schemas.microsoft.com/office/powerpoint/2010/main" val="818143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431925"/>
            <a:ext cx="8076956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1pPr>
            <a:lvl2pPr>
              <a:defRPr sz="20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3pPr>
            <a:lvl4pPr>
              <a:defRPr sz="16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5pPr>
          </a:lstStyle>
          <a:p>
            <a:pPr lvl="0"/>
            <a:r>
              <a:rPr lang="en-US" dirty="0" smtClean="0"/>
              <a:t>Bulleted content here (</a:t>
            </a:r>
            <a:r>
              <a:rPr lang="en-US" dirty="0" err="1" smtClean="0"/>
              <a:t>Orgon</a:t>
            </a:r>
            <a:r>
              <a:rPr lang="en-US" dirty="0" smtClean="0"/>
              <a:t> Slab Light, 24 pt.)</a:t>
            </a:r>
          </a:p>
          <a:p>
            <a:pPr lvl="1"/>
            <a:r>
              <a:rPr lang="en-US" dirty="0" smtClean="0"/>
              <a:t>Second level (</a:t>
            </a:r>
            <a:r>
              <a:rPr lang="en-US" dirty="0" err="1" smtClean="0"/>
              <a:t>Orgon</a:t>
            </a:r>
            <a:r>
              <a:rPr lang="en-US" dirty="0" smtClean="0"/>
              <a:t> Slab Light, 20)</a:t>
            </a:r>
          </a:p>
          <a:p>
            <a:pPr lvl="2"/>
            <a:r>
              <a:rPr lang="en-US" dirty="0" smtClean="0"/>
              <a:t>Third level (</a:t>
            </a:r>
            <a:r>
              <a:rPr lang="en-US" dirty="0" err="1" smtClean="0"/>
              <a:t>Orgon</a:t>
            </a:r>
            <a:r>
              <a:rPr lang="en-US" dirty="0" smtClean="0"/>
              <a:t> Slab Light, 18)</a:t>
            </a:r>
          </a:p>
          <a:p>
            <a:pPr lvl="3"/>
            <a:r>
              <a:rPr lang="en-US" dirty="0" smtClean="0"/>
              <a:t>Fourth level (</a:t>
            </a:r>
            <a:r>
              <a:rPr lang="en-US" dirty="0" err="1" smtClean="0"/>
              <a:t>Orgon</a:t>
            </a:r>
            <a:r>
              <a:rPr lang="en-US" dirty="0" smtClean="0"/>
              <a:t> Slab Light, 16)</a:t>
            </a:r>
          </a:p>
          <a:p>
            <a:pPr lvl="4"/>
            <a:r>
              <a:rPr lang="en-US" dirty="0" smtClean="0"/>
              <a:t>Fifth level (</a:t>
            </a:r>
            <a:r>
              <a:rPr lang="en-US" dirty="0" err="1" smtClean="0"/>
              <a:t>Orgon</a:t>
            </a:r>
            <a:r>
              <a:rPr lang="en-US" dirty="0" smtClean="0"/>
              <a:t> Slab Light, 14)</a:t>
            </a:r>
            <a:endParaRPr lang="en-US" dirty="0"/>
          </a:p>
        </p:txBody>
      </p:sp>
      <p:sp>
        <p:nvSpPr>
          <p:cNvPr id="7" name="L-Shape 6"/>
          <p:cNvSpPr/>
          <p:nvPr userDrawn="1"/>
        </p:nvSpPr>
        <p:spPr>
          <a:xfrm flipH="1">
            <a:off x="-2" y="0"/>
            <a:ext cx="9155111" cy="6869113"/>
          </a:xfrm>
          <a:prstGeom prst="corner">
            <a:avLst>
              <a:gd name="adj1" fmla="val 3545"/>
              <a:gd name="adj2" fmla="val 3685"/>
            </a:avLst>
          </a:prstGeom>
          <a:solidFill>
            <a:srgbClr val="59B23F"/>
          </a:solidFill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FFCC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566" y="-7289"/>
            <a:ext cx="9155110" cy="790575"/>
          </a:xfrm>
          <a:prstGeom prst="rect">
            <a:avLst/>
          </a:prstGeom>
          <a:solidFill>
            <a:srgbClr val="0B2F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72950" y="23836"/>
            <a:ext cx="660400" cy="129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92" y="5321300"/>
            <a:ext cx="812800" cy="1536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0915" y="5693839"/>
            <a:ext cx="891609" cy="724433"/>
          </a:xfrm>
          <a:prstGeom prst="rect">
            <a:avLst/>
          </a:prstGeom>
        </p:spPr>
      </p:pic>
      <p:sp>
        <p:nvSpPr>
          <p:cNvPr id="1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3956" y="-16932"/>
            <a:ext cx="8370643" cy="80021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5900" b="0" i="0" baseline="0">
                <a:solidFill>
                  <a:schemeClr val="bg2"/>
                </a:solidFill>
                <a:latin typeface="Tungsten Semibold"/>
                <a:cs typeface="Tungsten Semibold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(TUNGSTEN SB 59 PT)</a:t>
            </a:r>
          </a:p>
        </p:txBody>
      </p:sp>
    </p:spTree>
    <p:extLst>
      <p:ext uri="{BB962C8B-B14F-4D97-AF65-F5344CB8AC3E}">
        <p14:creationId xmlns:p14="http://schemas.microsoft.com/office/powerpoint/2010/main" val="1785922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1308100" y="1319236"/>
            <a:ext cx="7164850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005F83"/>
                </a:solidFill>
                <a:latin typeface="Orgon Slab"/>
                <a:cs typeface="Orgon Slab"/>
              </a:defRPr>
            </a:lvl1pPr>
          </a:lstStyle>
          <a:p>
            <a:r>
              <a:rPr lang="en-US" dirty="0" smtClean="0"/>
              <a:t>Graphic Here</a:t>
            </a:r>
            <a:endParaRPr lang="en-US" dirty="0"/>
          </a:p>
        </p:txBody>
      </p:sp>
      <p:sp>
        <p:nvSpPr>
          <p:cNvPr id="7" name="L-Shape 6"/>
          <p:cNvSpPr/>
          <p:nvPr userDrawn="1"/>
        </p:nvSpPr>
        <p:spPr>
          <a:xfrm flipH="1">
            <a:off x="-2" y="0"/>
            <a:ext cx="9155111" cy="6869113"/>
          </a:xfrm>
          <a:prstGeom prst="corner">
            <a:avLst>
              <a:gd name="adj1" fmla="val 3545"/>
              <a:gd name="adj2" fmla="val 3685"/>
            </a:avLst>
          </a:prstGeom>
          <a:solidFill>
            <a:srgbClr val="59B23F"/>
          </a:solidFill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FFCC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566" y="-7289"/>
            <a:ext cx="9155110" cy="790575"/>
          </a:xfrm>
          <a:prstGeom prst="rect">
            <a:avLst/>
          </a:prstGeom>
          <a:solidFill>
            <a:srgbClr val="0B2F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72950" y="23836"/>
            <a:ext cx="660400" cy="129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92" y="5321300"/>
            <a:ext cx="812800" cy="1536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0915" y="5693839"/>
            <a:ext cx="891609" cy="724433"/>
          </a:xfrm>
          <a:prstGeom prst="rect">
            <a:avLst/>
          </a:prstGeom>
        </p:spPr>
      </p:pic>
      <p:sp>
        <p:nvSpPr>
          <p:cNvPr id="1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3956" y="-16932"/>
            <a:ext cx="8370643" cy="80021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5900" b="0" i="0" baseline="0">
                <a:solidFill>
                  <a:schemeClr val="bg2"/>
                </a:solidFill>
                <a:latin typeface="Tungsten Semibold"/>
                <a:cs typeface="Tungsten Semibold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(TUNGSTEN SB 59 PT)</a:t>
            </a:r>
          </a:p>
        </p:txBody>
      </p:sp>
    </p:spTree>
    <p:extLst>
      <p:ext uri="{BB962C8B-B14F-4D97-AF65-F5344CB8AC3E}">
        <p14:creationId xmlns:p14="http://schemas.microsoft.com/office/powerpoint/2010/main" val="3286547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4711700" y="1319236"/>
            <a:ext cx="3761250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005F83"/>
                </a:solidFill>
                <a:latin typeface="Orgon Slab"/>
                <a:cs typeface="Orgon Slab"/>
              </a:defRPr>
            </a:lvl1pPr>
          </a:lstStyle>
          <a:p>
            <a:r>
              <a:rPr lang="en-US" dirty="0" smtClean="0"/>
              <a:t>Graphic Here</a:t>
            </a:r>
            <a:endParaRPr lang="en-US" dirty="0"/>
          </a:p>
        </p:txBody>
      </p:sp>
      <p:sp>
        <p:nvSpPr>
          <p:cNvPr id="7" name="L-Shape 6"/>
          <p:cNvSpPr/>
          <p:nvPr userDrawn="1"/>
        </p:nvSpPr>
        <p:spPr>
          <a:xfrm flipH="1">
            <a:off x="-2" y="0"/>
            <a:ext cx="9155111" cy="6869113"/>
          </a:xfrm>
          <a:prstGeom prst="corner">
            <a:avLst>
              <a:gd name="adj1" fmla="val 3545"/>
              <a:gd name="adj2" fmla="val 3685"/>
            </a:avLst>
          </a:prstGeom>
          <a:solidFill>
            <a:srgbClr val="59B23F"/>
          </a:solidFill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FFCC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566" y="-7289"/>
            <a:ext cx="9155110" cy="790575"/>
          </a:xfrm>
          <a:prstGeom prst="rect">
            <a:avLst/>
          </a:prstGeom>
          <a:solidFill>
            <a:srgbClr val="0B2F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72950" y="23836"/>
            <a:ext cx="660400" cy="129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92" y="5321300"/>
            <a:ext cx="812800" cy="1536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0915" y="5693839"/>
            <a:ext cx="891609" cy="724433"/>
          </a:xfrm>
          <a:prstGeom prst="rect">
            <a:avLst/>
          </a:prstGeom>
        </p:spPr>
      </p:pic>
      <p:sp>
        <p:nvSpPr>
          <p:cNvPr id="1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3956" y="-16932"/>
            <a:ext cx="8370643" cy="80021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5900" b="0" i="0" baseline="0">
                <a:solidFill>
                  <a:schemeClr val="bg2"/>
                </a:solidFill>
                <a:latin typeface="Tungsten Semibold"/>
                <a:cs typeface="Tungsten Semibold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(TUNGSTEN SB 59 PT)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565400"/>
            <a:ext cx="3760295" cy="2578100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1pPr>
            <a:lvl2pPr>
              <a:defRPr sz="20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3pPr>
            <a:lvl4pPr>
              <a:defRPr sz="16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 smtClean="0"/>
              <a:t>Content here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24 pt.)</a:t>
            </a:r>
          </a:p>
          <a:p>
            <a:pPr lvl="1"/>
            <a:r>
              <a:rPr lang="en-US" dirty="0" smtClean="0"/>
              <a:t>Second level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20)</a:t>
            </a:r>
          </a:p>
          <a:p>
            <a:pPr lvl="2"/>
            <a:r>
              <a:rPr lang="en-US" dirty="0" smtClean="0"/>
              <a:t>Third level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18)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71757" y="1336967"/>
            <a:ext cx="3747843" cy="11395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 (ORGON SLAB LIGHT, 24 PT.)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944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49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5" r:id="rId2"/>
    <p:sldLayoutId id="2147483656" r:id="rId3"/>
    <p:sldLayoutId id="2147483657" r:id="rId4"/>
    <p:sldLayoutId id="2147483673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9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Contact IT to </a:t>
            </a:r>
            <a:r>
              <a:rPr lang="en-US" dirty="0" smtClean="0"/>
              <a:t>have Tungsten and </a:t>
            </a:r>
            <a:r>
              <a:rPr lang="en-US" dirty="0" err="1"/>
              <a:t>Orgon</a:t>
            </a:r>
            <a:r>
              <a:rPr lang="en-US" dirty="0"/>
              <a:t> Slab installed on your machine</a:t>
            </a:r>
          </a:p>
          <a:p>
            <a:r>
              <a:rPr lang="en-US" dirty="0"/>
              <a:t>You may need to close PowerPoint and re-open in order to access the fonts. </a:t>
            </a:r>
          </a:p>
          <a:p>
            <a:r>
              <a:rPr lang="en-US" dirty="0"/>
              <a:t>All templates themes include this brand font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YOU NEED </a:t>
            </a:r>
            <a:r>
              <a:rPr lang="en-US" dirty="0" smtClean="0"/>
              <a:t>TWO FONTS </a:t>
            </a:r>
            <a:r>
              <a:rPr lang="en-US" dirty="0"/>
              <a:t>TO USE THIS TEMPLATE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FONTS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893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Orgon Slab Light"/>
                <a:cs typeface="Orgon Slab Light"/>
              </a:rPr>
              <a:t>A Missouri S&amp;T color palette is built into this theme.</a:t>
            </a:r>
          </a:p>
          <a:p>
            <a:r>
              <a:rPr lang="en-US" dirty="0" smtClean="0">
                <a:latin typeface="Orgon Slab Light"/>
                <a:cs typeface="Orgon Slab Light"/>
              </a:rPr>
              <a:t>There are five layout </a:t>
            </a:r>
            <a:r>
              <a:rPr lang="en-US" dirty="0">
                <a:latin typeface="Orgon Slab Light"/>
                <a:cs typeface="Orgon Slab Light"/>
              </a:rPr>
              <a:t>styles </a:t>
            </a:r>
            <a:r>
              <a:rPr lang="en-US" dirty="0" smtClean="0">
                <a:latin typeface="Orgon Slab Light"/>
                <a:cs typeface="Orgon Slab Light"/>
              </a:rPr>
              <a:t>in </a:t>
            </a:r>
            <a:r>
              <a:rPr lang="en-US" dirty="0">
                <a:latin typeface="Orgon Slab Light"/>
                <a:cs typeface="Orgon Slab Light"/>
              </a:rPr>
              <a:t>this </a:t>
            </a:r>
            <a:r>
              <a:rPr lang="en-US" dirty="0" smtClean="0">
                <a:latin typeface="Orgon Slab Light"/>
                <a:cs typeface="Orgon Slab Light"/>
              </a:rPr>
              <a:t>theme.</a:t>
            </a:r>
            <a:endParaRPr lang="en-US" dirty="0">
              <a:latin typeface="Orgon Slab Light"/>
              <a:cs typeface="Orgon Slab Ligh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ABOUT THIS THEME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219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D">
      <a:dk1>
        <a:srgbClr val="509E2F"/>
      </a:dk1>
      <a:lt1>
        <a:srgbClr val="B2B4B2"/>
      </a:lt1>
      <a:dk2>
        <a:srgbClr val="509E6F"/>
      </a:dk2>
      <a:lt2>
        <a:srgbClr val="FFFFFF"/>
      </a:lt2>
      <a:accent1>
        <a:srgbClr val="78BE20"/>
      </a:accent1>
      <a:accent2>
        <a:srgbClr val="003B49"/>
      </a:accent2>
      <a:accent3>
        <a:srgbClr val="FDDA24"/>
      </a:accent3>
      <a:accent4>
        <a:srgbClr val="E87722"/>
      </a:accent4>
      <a:accent5>
        <a:srgbClr val="2DCCD3"/>
      </a:accent5>
      <a:accent6>
        <a:srgbClr val="005F83"/>
      </a:accent6>
      <a:hlink>
        <a:srgbClr val="2BC3C9"/>
      </a:hlink>
      <a:folHlink>
        <a:srgbClr val="E0621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</TotalTime>
  <Words>70</Words>
  <Application>Microsoft Macintosh PowerPoint</Application>
  <PresentationFormat>On-screen Show (4:3)</PresentationFormat>
  <Paragraphs>8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stevenslj</cp:lastModifiedBy>
  <cp:revision>28</cp:revision>
  <dcterms:created xsi:type="dcterms:W3CDTF">2014-10-14T00:51:43Z</dcterms:created>
  <dcterms:modified xsi:type="dcterms:W3CDTF">2015-12-31T15:19:17Z</dcterms:modified>
</cp:coreProperties>
</file>