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9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49"/>
    <a:srgbClr val="B2B4B2"/>
    <a:srgbClr val="005F83"/>
    <a:srgbClr val="509E2F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9" autoAdjust="0"/>
    <p:restoredTop sz="94713" autoAdjust="0"/>
  </p:normalViewPr>
  <p:slideViewPr>
    <p:cSldViewPr snapToGrid="0" snapToObjects="1" showGuides="1">
      <p:cViewPr>
        <p:scale>
          <a:sx n="100" d="100"/>
          <a:sy n="100" d="100"/>
        </p:scale>
        <p:origin x="-2776" y="-1624"/>
      </p:cViewPr>
      <p:guideLst>
        <p:guide orient="horz" pos="1582"/>
        <p:guide pos="3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915" y="4117979"/>
            <a:ext cx="812800" cy="6604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48069"/>
            <a:ext cx="5681128" cy="1457326"/>
          </a:xfrm>
          <a:prstGeom prst="rect">
            <a:avLst/>
          </a:prstGeom>
          <a:solidFill>
            <a:srgbClr val="0B2F3A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459952"/>
            <a:ext cx="5676900" cy="1445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2" y="3733800"/>
            <a:ext cx="812800" cy="153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72950" y="17877"/>
            <a:ext cx="660400" cy="1295400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211666" y="459951"/>
            <a:ext cx="5308605" cy="790571"/>
          </a:xfrm>
          <a:prstGeom prst="rect">
            <a:avLst/>
          </a:prstGeom>
        </p:spPr>
        <p:txBody>
          <a:bodyPr vert="horz"/>
          <a:lstStyle>
            <a:lvl1pPr algn="l">
              <a:defRPr sz="5800">
                <a:solidFill>
                  <a:schemeClr val="bg2"/>
                </a:solidFill>
                <a:latin typeface="Tungsten-Semibold"/>
                <a:cs typeface="Tungsten-Semibold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11666" y="1250523"/>
            <a:ext cx="5308605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FFFFFF"/>
                </a:solidFill>
                <a:latin typeface="Orgon Slab"/>
                <a:cs typeface="Orgon Slab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4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502054"/>
            <a:ext cx="8197114" cy="285756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14)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059876"/>
            <a:ext cx="8184662" cy="308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sp>
        <p:nvSpPr>
          <p:cNvPr id="22" name="L-Shape 21"/>
          <p:cNvSpPr/>
          <p:nvPr userDrawn="1"/>
        </p:nvSpPr>
        <p:spPr>
          <a:xfrm flipH="1">
            <a:off x="-2" y="0"/>
            <a:ext cx="9155111" cy="5151835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66" y="-30866"/>
            <a:ext cx="9155110" cy="818266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17877"/>
            <a:ext cx="660400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3615135"/>
            <a:ext cx="812800" cy="153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6" y="4029419"/>
            <a:ext cx="812800" cy="660400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-12700"/>
            <a:ext cx="8370643" cy="80009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073944"/>
            <a:ext cx="8076956" cy="301162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14)</a:t>
            </a:r>
            <a:endParaRPr lang="en-US" dirty="0"/>
          </a:p>
        </p:txBody>
      </p:sp>
      <p:sp>
        <p:nvSpPr>
          <p:cNvPr id="18" name="L-Shape 17"/>
          <p:cNvSpPr/>
          <p:nvPr userDrawn="1"/>
        </p:nvSpPr>
        <p:spPr>
          <a:xfrm flipH="1">
            <a:off x="-2" y="0"/>
            <a:ext cx="9155111" cy="5151835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66" y="-30866"/>
            <a:ext cx="9155110" cy="818266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17877"/>
            <a:ext cx="660400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3615135"/>
            <a:ext cx="812800" cy="1536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6" y="4029419"/>
            <a:ext cx="812800" cy="660400"/>
          </a:xfrm>
          <a:prstGeom prst="rect">
            <a:avLst/>
          </a:prstGeom>
        </p:spPr>
      </p:pic>
      <p:sp>
        <p:nvSpPr>
          <p:cNvPr id="2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-12700"/>
            <a:ext cx="8370643" cy="80009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308100" y="989427"/>
            <a:ext cx="7164850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1" name="L-Shape 10"/>
          <p:cNvSpPr/>
          <p:nvPr userDrawn="1"/>
        </p:nvSpPr>
        <p:spPr>
          <a:xfrm flipH="1">
            <a:off x="-2" y="0"/>
            <a:ext cx="9155111" cy="5151835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66" y="-30866"/>
            <a:ext cx="9155110" cy="818266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17877"/>
            <a:ext cx="660400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3615135"/>
            <a:ext cx="812800" cy="153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6" y="4029419"/>
            <a:ext cx="812800" cy="660400"/>
          </a:xfrm>
          <a:prstGeom prst="rect">
            <a:avLst/>
          </a:prstGeom>
        </p:spPr>
      </p:pic>
      <p:sp>
        <p:nvSpPr>
          <p:cNvPr id="1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-12700"/>
            <a:ext cx="8370643" cy="80009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711700" y="989427"/>
            <a:ext cx="3761250" cy="3324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6" y="1924050"/>
            <a:ext cx="3760295" cy="193357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71758" y="1002726"/>
            <a:ext cx="3747843" cy="854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  <p:sp>
        <p:nvSpPr>
          <p:cNvPr id="15" name="L-Shape 14"/>
          <p:cNvSpPr/>
          <p:nvPr userDrawn="1"/>
        </p:nvSpPr>
        <p:spPr>
          <a:xfrm flipH="1">
            <a:off x="-2" y="0"/>
            <a:ext cx="9155111" cy="5151835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66" y="-30866"/>
            <a:ext cx="9155110" cy="818266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2950" y="17877"/>
            <a:ext cx="660400" cy="1295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" y="3615135"/>
            <a:ext cx="812800" cy="1536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916" y="4029419"/>
            <a:ext cx="812800" cy="660400"/>
          </a:xfrm>
          <a:prstGeom prst="rect">
            <a:avLst/>
          </a:prstGeom>
        </p:spPr>
      </p:pic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-12700"/>
            <a:ext cx="8370643" cy="80009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76994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5" r:id="rId2"/>
    <p:sldLayoutId id="2147483656" r:id="rId3"/>
    <p:sldLayoutId id="2147483657" r:id="rId4"/>
    <p:sldLayoutId id="214748367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Contact IT to </a:t>
            </a:r>
            <a:r>
              <a:rPr lang="en-US" dirty="0" smtClean="0"/>
              <a:t>have Tungsten and </a:t>
            </a:r>
            <a:r>
              <a:rPr lang="en-US" dirty="0" err="1"/>
              <a:t>Orgon</a:t>
            </a:r>
            <a:r>
              <a:rPr lang="en-US" dirty="0"/>
              <a:t> Slab installed on your machine</a:t>
            </a:r>
          </a:p>
          <a:p>
            <a:r>
              <a:rPr lang="en-US" dirty="0"/>
              <a:t>You may need to close PowerPoint and re-open in order to access the fonts. </a:t>
            </a:r>
          </a:p>
          <a:p>
            <a:r>
              <a:rPr lang="en-US" dirty="0"/>
              <a:t>All templates themes include this brand font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 NEED </a:t>
            </a:r>
            <a:r>
              <a:rPr lang="en-US" dirty="0" smtClean="0"/>
              <a:t>TWO FONTS </a:t>
            </a:r>
            <a:r>
              <a:rPr lang="en-US" dirty="0"/>
              <a:t>TO USE THIS TEMPLATE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Orgon Slab Light"/>
                <a:cs typeface="Orgon Slab Light"/>
              </a:rPr>
              <a:t>A Missouri S&amp;T color palette is built into this theme.</a:t>
            </a:r>
          </a:p>
          <a:p>
            <a:r>
              <a:rPr lang="en-US" dirty="0">
                <a:latin typeface="Orgon Slab Light"/>
                <a:cs typeface="Orgon Slab Light"/>
              </a:rPr>
              <a:t>There are five layout styles in this theme</a:t>
            </a:r>
            <a:r>
              <a:rPr lang="en-US" dirty="0" smtClean="0">
                <a:latin typeface="Orgon Slab Light"/>
                <a:cs typeface="Orgon Slab Light"/>
              </a:rPr>
              <a:t>.</a:t>
            </a:r>
            <a:endParaRPr lang="en-US" dirty="0">
              <a:latin typeface="Orgon Slab Light"/>
              <a:cs typeface="Orgon Slab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ABOUT THIS THEME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24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D">
      <a:dk1>
        <a:srgbClr val="509E2F"/>
      </a:dk1>
      <a:lt1>
        <a:srgbClr val="B2B4B2"/>
      </a:lt1>
      <a:dk2>
        <a:srgbClr val="509E6F"/>
      </a:dk2>
      <a:lt2>
        <a:srgbClr val="FFFFFF"/>
      </a:lt2>
      <a:accent1>
        <a:srgbClr val="78BE20"/>
      </a:accent1>
      <a:accent2>
        <a:srgbClr val="003B49"/>
      </a:accent2>
      <a:accent3>
        <a:srgbClr val="FDDA24"/>
      </a:accent3>
      <a:accent4>
        <a:srgbClr val="E87722"/>
      </a:accent4>
      <a:accent5>
        <a:srgbClr val="2DCCD3"/>
      </a:accent5>
      <a:accent6>
        <a:srgbClr val="005F83"/>
      </a:accent6>
      <a:hlink>
        <a:srgbClr val="2BC3C9"/>
      </a:hlink>
      <a:folHlink>
        <a:srgbClr val="E062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70</Words>
  <Application>Microsoft Macintosh PowerPoint</Application>
  <PresentationFormat>On-screen Show (16:9)</PresentationFormat>
  <Paragraphs>8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stevenslj</cp:lastModifiedBy>
  <cp:revision>30</cp:revision>
  <dcterms:created xsi:type="dcterms:W3CDTF">2014-10-14T00:51:43Z</dcterms:created>
  <dcterms:modified xsi:type="dcterms:W3CDTF">2015-12-31T15:18:36Z</dcterms:modified>
</cp:coreProperties>
</file>