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sldIdLst>
    <p:sldId id="266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49"/>
    <a:srgbClr val="B2B4B2"/>
    <a:srgbClr val="005F83"/>
    <a:srgbClr val="509E2F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9" autoAdjust="0"/>
    <p:restoredTop sz="94713" autoAdjust="0"/>
  </p:normalViewPr>
  <p:slideViewPr>
    <p:cSldViewPr snapToGrid="0" snapToObjects="1" showGuides="1">
      <p:cViewPr>
        <p:scale>
          <a:sx n="100" d="100"/>
          <a:sy n="100" d="100"/>
        </p:scale>
        <p:origin x="-1200" y="-152"/>
      </p:cViewPr>
      <p:guideLst>
        <p:guide orient="horz" pos="2109"/>
        <p:guide pos="3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3" y="-12829"/>
            <a:ext cx="9144003" cy="1113496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13" name="Picture 12" descr="MinersDigDeep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223590"/>
            <a:ext cx="9144000" cy="710610"/>
          </a:xfrm>
          <a:prstGeom prst="rect">
            <a:avLst/>
          </a:prstGeom>
        </p:spPr>
      </p:pic>
      <p:pic>
        <p:nvPicPr>
          <p:cNvPr id="14" name="Picture 13" descr="DotPattern_309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34"/>
            <a:ext cx="2755900" cy="628268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6" y="467079"/>
            <a:ext cx="8370643" cy="46002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7425"/>
            <a:ext cx="5147733" cy="1943101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F3A"/>
              </a:solidFill>
            </a:endParaRPr>
          </a:p>
        </p:txBody>
      </p:sp>
      <p:pic>
        <p:nvPicPr>
          <p:cNvPr id="12" name="Picture 11" descr="TitlePageDot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267249"/>
            <a:ext cx="3942653" cy="35798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924278"/>
            <a:ext cx="4497144" cy="145062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PLACE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4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3" y="-12829"/>
            <a:ext cx="9144003" cy="1113496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inersDigDeep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223590"/>
            <a:ext cx="9144000" cy="710610"/>
          </a:xfrm>
          <a:prstGeom prst="rect">
            <a:avLst/>
          </a:prstGeom>
        </p:spPr>
      </p:pic>
      <p:pic>
        <p:nvPicPr>
          <p:cNvPr id="13" name="Picture 12" descr="DotPattern_309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34"/>
            <a:ext cx="2755900" cy="628268"/>
          </a:xfrm>
          <a:prstGeom prst="rect">
            <a:avLst/>
          </a:prstGeom>
        </p:spPr>
      </p:pic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6" y="467079"/>
            <a:ext cx="8370643" cy="46002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3" y="-12829"/>
            <a:ext cx="9144003" cy="1113496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inersDigDeep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223590"/>
            <a:ext cx="9144000" cy="710610"/>
          </a:xfrm>
          <a:prstGeom prst="rect">
            <a:avLst/>
          </a:prstGeom>
        </p:spPr>
      </p:pic>
      <p:pic>
        <p:nvPicPr>
          <p:cNvPr id="14" name="Picture 13" descr="DotPattern_309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34"/>
            <a:ext cx="2755900" cy="628268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6" y="467079"/>
            <a:ext cx="8370643" cy="46002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5F83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3" y="-12829"/>
            <a:ext cx="9144003" cy="1113496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inersDigDeep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223590"/>
            <a:ext cx="9144000" cy="710610"/>
          </a:xfrm>
          <a:prstGeom prst="rect">
            <a:avLst/>
          </a:prstGeom>
        </p:spPr>
      </p:pic>
      <p:pic>
        <p:nvPicPr>
          <p:cNvPr id="15" name="Picture 14" descr="DotPattern_309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34"/>
            <a:ext cx="2755900" cy="628268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6" y="467079"/>
            <a:ext cx="8370643" cy="46002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" y="-12829"/>
            <a:ext cx="9144003" cy="1113496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13" name="Picture 12" descr="DotPattern_309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34"/>
            <a:ext cx="2755900" cy="628268"/>
          </a:xfrm>
          <a:prstGeom prst="rect">
            <a:avLst/>
          </a:prstGeom>
        </p:spPr>
      </p:pic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6" y="467079"/>
            <a:ext cx="8370643" cy="46002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3" y="-12829"/>
            <a:ext cx="9144003" cy="1113496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14" name="Picture 13" descr="DotPattern_309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34"/>
            <a:ext cx="2755900" cy="628268"/>
          </a:xfrm>
          <a:prstGeom prst="rect">
            <a:avLst/>
          </a:prstGeom>
        </p:spPr>
      </p:pic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6" y="467079"/>
            <a:ext cx="8370643" cy="46002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Sans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Sans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Sans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Sans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smtClean="0"/>
              <a:t>Orgon</a:t>
            </a:r>
            <a:r>
              <a:rPr lang="en-US" dirty="0" smtClean="0"/>
              <a:t> Sans Light, 14)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3" y="-12829"/>
            <a:ext cx="9144003" cy="1113496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14" name="Picture 13" descr="DotPattern_309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34"/>
            <a:ext cx="2755900" cy="628268"/>
          </a:xfrm>
          <a:prstGeom prst="rect">
            <a:avLst/>
          </a:prstGeom>
        </p:spPr>
      </p:pic>
      <p:sp>
        <p:nvSpPr>
          <p:cNvPr id="1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6" y="467079"/>
            <a:ext cx="8370643" cy="46002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3" y="-12829"/>
            <a:ext cx="9144003" cy="1113496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9E2F"/>
              </a:solidFill>
            </a:endParaRPr>
          </a:p>
        </p:txBody>
      </p:sp>
      <p:pic>
        <p:nvPicPr>
          <p:cNvPr id="15" name="Picture 14" descr="DotPattern_309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34"/>
            <a:ext cx="2755900" cy="628268"/>
          </a:xfrm>
          <a:prstGeom prst="rect">
            <a:avLst/>
          </a:prstGeom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6" y="467079"/>
            <a:ext cx="8370643" cy="46002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0" i="0" baseline="0">
                <a:solidFill>
                  <a:schemeClr val="bg2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(ORGON SLAB MEDIUM 30 PT)</a:t>
            </a:r>
          </a:p>
        </p:txBody>
      </p:sp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2" r:id="rId2"/>
    <p:sldLayoutId id="2147483655" r:id="rId3"/>
    <p:sldLayoutId id="2147483656" r:id="rId4"/>
    <p:sldLayoutId id="214748365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217085"/>
            <a:ext cx="1447800" cy="11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Contact IT to have </a:t>
            </a:r>
            <a:r>
              <a:rPr lang="en-US" dirty="0" err="1"/>
              <a:t>Orgon</a:t>
            </a:r>
            <a:r>
              <a:rPr lang="en-US" dirty="0"/>
              <a:t> Slab installed on your machine</a:t>
            </a:r>
          </a:p>
          <a:p>
            <a:r>
              <a:rPr lang="en-US" dirty="0"/>
              <a:t>You may need to close PowerPoint and re-open in order to access the fonts. </a:t>
            </a:r>
          </a:p>
          <a:p>
            <a:r>
              <a:rPr lang="en-US" dirty="0"/>
              <a:t>All templates themes include this brand font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dirty="0" smtClean="0"/>
              <a:t>NEED ORGON SLAB FONT </a:t>
            </a:r>
            <a:r>
              <a:rPr lang="en-US" dirty="0"/>
              <a:t>TO USE THIS TEMPLATE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9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Missouri S&amp;T color palette is built into this theme.</a:t>
            </a:r>
          </a:p>
          <a:p>
            <a:endParaRPr lang="en-US" dirty="0"/>
          </a:p>
          <a:p>
            <a:r>
              <a:rPr lang="en-US" dirty="0"/>
              <a:t>There are two layout styles and two designs in this theme: Miners Dig Deeper and plain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ABOUT THIS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7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78</Words>
  <Application>Microsoft Macintosh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2_Custom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Joe Miner</cp:lastModifiedBy>
  <cp:revision>27</cp:revision>
  <dcterms:created xsi:type="dcterms:W3CDTF">2014-10-14T00:51:43Z</dcterms:created>
  <dcterms:modified xsi:type="dcterms:W3CDTF">2016-01-27T22:47:08Z</dcterms:modified>
</cp:coreProperties>
</file>