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6" r:id="rId2"/>
    <p:sldMasterId id="2147483672" r:id="rId3"/>
  </p:sldMasterIdLst>
  <p:handoutMasterIdLst>
    <p:handoutMasterId r:id="rId8"/>
  </p:handoutMasterIdLst>
  <p:sldIdLst>
    <p:sldId id="259" r:id="rId4"/>
    <p:sldId id="262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49"/>
    <a:srgbClr val="B2B4B2"/>
    <a:srgbClr val="005F83"/>
    <a:srgbClr val="509E2F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4160" y="-704"/>
      </p:cViewPr>
      <p:guideLst>
        <p:guide orient="horz" pos="2109"/>
        <p:guide pos="3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12/29/15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pic>
        <p:nvPicPr>
          <p:cNvPr id="6" name="Picture 5" descr="SquGrid_36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FAF6EC"/>
                </a:solidFill>
                <a:latin typeface="Orgon Slab"/>
                <a:cs typeface="Orgon Slab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>
                    <a:lumMod val="20000"/>
                    <a:lumOff val="80000"/>
                  </a:schemeClr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94009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0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9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Light14)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05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4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6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5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02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2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8" y="2320241"/>
            <a:ext cx="8197114" cy="3117863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pic>
        <p:nvPicPr>
          <p:cNvPr id="10" name="Picture 9" descr="SquGrid_36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FAF6EC"/>
                </a:solidFill>
                <a:latin typeface="Orgon Slab"/>
                <a:cs typeface="Orgon Slab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>
                    <a:lumMod val="20000"/>
                    <a:lumOff val="80000"/>
                  </a:schemeClr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2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7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pic>
        <p:nvPicPr>
          <p:cNvPr id="8" name="Picture 7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94009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Light14)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5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6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2B4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76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1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POWERPOINT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/>
              <a:t>IT to have </a:t>
            </a:r>
            <a:r>
              <a:rPr lang="en-US" dirty="0" err="1"/>
              <a:t>Orgon</a:t>
            </a:r>
            <a:r>
              <a:rPr lang="en-US" dirty="0"/>
              <a:t> Slab installed on your machine</a:t>
            </a:r>
          </a:p>
          <a:p>
            <a:r>
              <a:rPr lang="en-US" dirty="0"/>
              <a:t>You may need to close PowerPoint and re-open in order to access the fonts. </a:t>
            </a:r>
          </a:p>
          <a:p>
            <a:r>
              <a:rPr lang="en-US" dirty="0"/>
              <a:t>All templates themes include this brand font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0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THIS POWERPOINT THEME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Missouri S&amp;T color palette is built into this theme.</a:t>
            </a:r>
          </a:p>
          <a:p>
            <a:r>
              <a:rPr lang="en-US" dirty="0" smtClean="0"/>
              <a:t>There are three layout styles and three designs in this theme: Green, White and Gray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748622"/>
            <a:ext cx="8184662" cy="991999"/>
          </a:xfrm>
        </p:spPr>
        <p:txBody>
          <a:bodyPr/>
          <a:lstStyle/>
          <a:p>
            <a:r>
              <a:rPr lang="en-US" dirty="0" smtClean="0"/>
              <a:t>OUR BRAND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 execute our brand, there’s a reason behind every visual </a:t>
            </a:r>
            <a:r>
              <a:rPr lang="en-US" dirty="0" smtClean="0"/>
              <a:t>or verbal </a:t>
            </a:r>
            <a:r>
              <a:rPr lang="en-US" dirty="0"/>
              <a:t>decision. This </a:t>
            </a:r>
            <a:r>
              <a:rPr lang="en-US" dirty="0" smtClean="0"/>
              <a:t>template is </a:t>
            </a:r>
            <a:r>
              <a:rPr lang="en-US" dirty="0"/>
              <a:t>designed to help you make </a:t>
            </a:r>
            <a:r>
              <a:rPr lang="en-US" dirty="0" smtClean="0"/>
              <a:t>those decisions</a:t>
            </a:r>
            <a:r>
              <a:rPr lang="en-US" dirty="0"/>
              <a:t>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It’s more than our name or logo. It’s the way we look, act and speak. It’s what we’re all about.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MDD">
      <a:dk1>
        <a:srgbClr val="509E2F"/>
      </a:dk1>
      <a:lt1>
        <a:srgbClr val="B2B4B2"/>
      </a:lt1>
      <a:dk2>
        <a:srgbClr val="509E6F"/>
      </a:dk2>
      <a:lt2>
        <a:srgbClr val="FFFFFF"/>
      </a:lt2>
      <a:accent1>
        <a:srgbClr val="78BE20"/>
      </a:accent1>
      <a:accent2>
        <a:srgbClr val="003B49"/>
      </a:accent2>
      <a:accent3>
        <a:srgbClr val="FDDA24"/>
      </a:accent3>
      <a:accent4>
        <a:srgbClr val="E87722"/>
      </a:accent4>
      <a:accent5>
        <a:srgbClr val="2DCCD3"/>
      </a:accent5>
      <a:accent6>
        <a:srgbClr val="005F83"/>
      </a:accent6>
      <a:hlink>
        <a:srgbClr val="2BC3C9"/>
      </a:hlink>
      <a:folHlink>
        <a:srgbClr val="E062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123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Joe Miner</cp:lastModifiedBy>
  <cp:revision>22</cp:revision>
  <dcterms:created xsi:type="dcterms:W3CDTF">2014-10-14T00:51:43Z</dcterms:created>
  <dcterms:modified xsi:type="dcterms:W3CDTF">2015-12-29T21:07:15Z</dcterms:modified>
</cp:coreProperties>
</file>